
<file path=[Content_Types].xml><?xml version="1.0" encoding="utf-8"?>
<Types xmlns="http://schemas.openxmlformats.org/package/2006/content-types">
  <Default Extension="jpeg" ContentType="image/jpeg"/>
  <Default Extension="mp3" ContentType="audio/m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7" r:id="rId2"/>
    <p:sldId id="262" r:id="rId3"/>
    <p:sldId id="261" r:id="rId4"/>
    <p:sldId id="263" r:id="rId5"/>
    <p:sldId id="270" r:id="rId6"/>
    <p:sldId id="264" r:id="rId7"/>
    <p:sldId id="271" r:id="rId8"/>
    <p:sldId id="265" r:id="rId9"/>
    <p:sldId id="272" r:id="rId10"/>
    <p:sldId id="266" r:id="rId11"/>
    <p:sldId id="273" r:id="rId12"/>
    <p:sldId id="267" r:id="rId13"/>
    <p:sldId id="274" r:id="rId14"/>
    <p:sldId id="276" r:id="rId15"/>
    <p:sldId id="268" r:id="rId16"/>
    <p:sldId id="277" r:id="rId17"/>
    <p:sldId id="26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2441C55-111F-4013-9A53-AE17CD2E92C6}" v="2800" dt="2022-02-12T00:31:24.44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00" autoAdjust="0"/>
    <p:restoredTop sz="94660"/>
  </p:normalViewPr>
  <p:slideViewPr>
    <p:cSldViewPr snapToGrid="0">
      <p:cViewPr>
        <p:scale>
          <a:sx n="92" d="100"/>
          <a:sy n="92" d="100"/>
        </p:scale>
        <p:origin x="120" y="2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ia MO" userId="3ac00092aabc7913" providerId="LiveId" clId="{C2441C55-111F-4013-9A53-AE17CD2E92C6}"/>
    <pc:docChg chg="undo custSel addSld delSld modSld sldOrd modMainMaster">
      <pc:chgData name="Alia MO" userId="3ac00092aabc7913" providerId="LiveId" clId="{C2441C55-111F-4013-9A53-AE17CD2E92C6}" dt="2022-02-12T00:31:50.506" v="3767" actId="1076"/>
      <pc:docMkLst>
        <pc:docMk/>
      </pc:docMkLst>
      <pc:sldChg chg="addSp delSp modSp add del mod modTransition setBg delAnim modAnim">
        <pc:chgData name="Alia MO" userId="3ac00092aabc7913" providerId="LiveId" clId="{C2441C55-111F-4013-9A53-AE17CD2E92C6}" dt="2022-02-12T00:31:50.506" v="3767" actId="1076"/>
        <pc:sldMkLst>
          <pc:docMk/>
          <pc:sldMk cId="3617244385" sldId="257"/>
        </pc:sldMkLst>
        <pc:spChg chg="add mod">
          <ac:chgData name="Alia MO" userId="3ac00092aabc7913" providerId="LiveId" clId="{C2441C55-111F-4013-9A53-AE17CD2E92C6}" dt="2022-02-11T17:34:41.386" v="389" actId="207"/>
          <ac:spMkLst>
            <pc:docMk/>
            <pc:sldMk cId="3617244385" sldId="257"/>
            <ac:spMk id="5" creationId="{9E6B02F3-E396-4E88-B08D-3C254F69F024}"/>
          </ac:spMkLst>
        </pc:spChg>
        <pc:spChg chg="add del mod">
          <ac:chgData name="Alia MO" userId="3ac00092aabc7913" providerId="LiveId" clId="{C2441C55-111F-4013-9A53-AE17CD2E92C6}" dt="2022-02-12T00:28:52.788" v="3756" actId="478"/>
          <ac:spMkLst>
            <pc:docMk/>
            <pc:sldMk cId="3617244385" sldId="257"/>
            <ac:spMk id="6" creationId="{743E134B-ABC8-4FA1-BA0D-8C2AD4F8FFB4}"/>
          </ac:spMkLst>
        </pc:spChg>
        <pc:spChg chg="add mod">
          <ac:chgData name="Alia MO" userId="3ac00092aabc7913" providerId="LiveId" clId="{C2441C55-111F-4013-9A53-AE17CD2E92C6}" dt="2022-02-12T00:29:14.417" v="3760" actId="1076"/>
          <ac:spMkLst>
            <pc:docMk/>
            <pc:sldMk cId="3617244385" sldId="257"/>
            <ac:spMk id="7" creationId="{2B86C459-CF04-4509-936A-1836AA3A9260}"/>
          </ac:spMkLst>
        </pc:spChg>
        <pc:picChg chg="mod">
          <ac:chgData name="Alia MO" userId="3ac00092aabc7913" providerId="LiveId" clId="{C2441C55-111F-4013-9A53-AE17CD2E92C6}" dt="2022-02-12T00:31:50.506" v="3767" actId="1076"/>
          <ac:picMkLst>
            <pc:docMk/>
            <pc:sldMk cId="3617244385" sldId="257"/>
            <ac:picMk id="4" creationId="{9E165639-D334-4E42-B16C-75A04583DCCD}"/>
          </ac:picMkLst>
        </pc:picChg>
        <pc:picChg chg="add mod">
          <ac:chgData name="Alia MO" userId="3ac00092aabc7913" providerId="LiveId" clId="{C2441C55-111F-4013-9A53-AE17CD2E92C6}" dt="2022-02-11T17:39:53.412" v="517" actId="1038"/>
          <ac:picMkLst>
            <pc:docMk/>
            <pc:sldMk cId="3617244385" sldId="257"/>
            <ac:picMk id="8" creationId="{C926B05A-2348-46BD-AE5C-3AF6324CFF1D}"/>
          </ac:picMkLst>
        </pc:picChg>
      </pc:sldChg>
      <pc:sldChg chg="addSp delSp modSp new add del mod setBg delDesignElem">
        <pc:chgData name="Alia MO" userId="3ac00092aabc7913" providerId="LiveId" clId="{C2441C55-111F-4013-9A53-AE17CD2E92C6}" dt="2022-02-11T17:25:53.189" v="75" actId="47"/>
        <pc:sldMkLst>
          <pc:docMk/>
          <pc:sldMk cId="743287484" sldId="258"/>
        </pc:sldMkLst>
        <pc:spChg chg="mod">
          <ac:chgData name="Alia MO" userId="3ac00092aabc7913" providerId="LiveId" clId="{C2441C55-111F-4013-9A53-AE17CD2E92C6}" dt="2022-02-11T17:15:05.447" v="1" actId="26606"/>
          <ac:spMkLst>
            <pc:docMk/>
            <pc:sldMk cId="743287484" sldId="258"/>
            <ac:spMk id="2" creationId="{C5C88D60-BCE4-4036-871C-3168F731C42A}"/>
          </ac:spMkLst>
        </pc:spChg>
        <pc:spChg chg="mod">
          <ac:chgData name="Alia MO" userId="3ac00092aabc7913" providerId="LiveId" clId="{C2441C55-111F-4013-9A53-AE17CD2E92C6}" dt="2022-02-11T17:15:05.447" v="1" actId="26606"/>
          <ac:spMkLst>
            <pc:docMk/>
            <pc:sldMk cId="743287484" sldId="258"/>
            <ac:spMk id="3" creationId="{ACB3933C-3D2C-4974-AD15-7FC462EB2302}"/>
          </ac:spMkLst>
        </pc:spChg>
        <pc:spChg chg="add del">
          <ac:chgData name="Alia MO" userId="3ac00092aabc7913" providerId="LiveId" clId="{C2441C55-111F-4013-9A53-AE17CD2E92C6}" dt="2022-02-11T17:22:33.586" v="9"/>
          <ac:spMkLst>
            <pc:docMk/>
            <pc:sldMk cId="743287484" sldId="258"/>
            <ac:spMk id="5" creationId="{1B15ED52-F352-441B-82BF-E0EA34836D08}"/>
          </ac:spMkLst>
        </pc:spChg>
        <pc:spChg chg="add del">
          <ac:chgData name="Alia MO" userId="3ac00092aabc7913" providerId="LiveId" clId="{C2441C55-111F-4013-9A53-AE17CD2E92C6}" dt="2022-02-11T17:22:33.586" v="9"/>
          <ac:spMkLst>
            <pc:docMk/>
            <pc:sldMk cId="743287484" sldId="258"/>
            <ac:spMk id="6" creationId="{3B2E3793-BFE6-45A2-9B7B-E18844431C99}"/>
          </ac:spMkLst>
        </pc:spChg>
        <pc:spChg chg="add del">
          <ac:chgData name="Alia MO" userId="3ac00092aabc7913" providerId="LiveId" clId="{C2441C55-111F-4013-9A53-AE17CD2E92C6}" dt="2022-02-11T17:22:33.586" v="9"/>
          <ac:spMkLst>
            <pc:docMk/>
            <pc:sldMk cId="743287484" sldId="258"/>
            <ac:spMk id="7" creationId="{BC4C4868-CB8F-4AF9-9CDB-8108F2C19B67}"/>
          </ac:spMkLst>
        </pc:spChg>
        <pc:spChg chg="add del">
          <ac:chgData name="Alia MO" userId="3ac00092aabc7913" providerId="LiveId" clId="{C2441C55-111F-4013-9A53-AE17CD2E92C6}" dt="2022-02-11T17:15:30.168" v="3"/>
          <ac:spMkLst>
            <pc:docMk/>
            <pc:sldMk cId="743287484" sldId="258"/>
            <ac:spMk id="8" creationId="{1B15ED52-F352-441B-82BF-E0EA34836D08}"/>
          </ac:spMkLst>
        </pc:spChg>
        <pc:spChg chg="add del">
          <ac:chgData name="Alia MO" userId="3ac00092aabc7913" providerId="LiveId" clId="{C2441C55-111F-4013-9A53-AE17CD2E92C6}" dt="2022-02-11T17:22:33.586" v="9"/>
          <ac:spMkLst>
            <pc:docMk/>
            <pc:sldMk cId="743287484" sldId="258"/>
            <ac:spMk id="9" creationId="{375E0459-6403-40CD-989D-56A4407CA12E}"/>
          </ac:spMkLst>
        </pc:spChg>
        <pc:spChg chg="add del">
          <ac:chgData name="Alia MO" userId="3ac00092aabc7913" providerId="LiveId" clId="{C2441C55-111F-4013-9A53-AE17CD2E92C6}" dt="2022-02-11T17:15:30.168" v="3"/>
          <ac:spMkLst>
            <pc:docMk/>
            <pc:sldMk cId="743287484" sldId="258"/>
            <ac:spMk id="10" creationId="{3B2E3793-BFE6-45A2-9B7B-E18844431C99}"/>
          </ac:spMkLst>
        </pc:spChg>
        <pc:spChg chg="add del">
          <ac:chgData name="Alia MO" userId="3ac00092aabc7913" providerId="LiveId" clId="{C2441C55-111F-4013-9A53-AE17CD2E92C6}" dt="2022-02-11T17:22:33.586" v="9"/>
          <ac:spMkLst>
            <pc:docMk/>
            <pc:sldMk cId="743287484" sldId="258"/>
            <ac:spMk id="11" creationId="{53E5B1A8-3AC9-4BD1-9BBC-78CA94F2D1BA}"/>
          </ac:spMkLst>
        </pc:spChg>
        <pc:spChg chg="add del">
          <ac:chgData name="Alia MO" userId="3ac00092aabc7913" providerId="LiveId" clId="{C2441C55-111F-4013-9A53-AE17CD2E92C6}" dt="2022-02-11T17:15:30.168" v="3"/>
          <ac:spMkLst>
            <pc:docMk/>
            <pc:sldMk cId="743287484" sldId="258"/>
            <ac:spMk id="12" creationId="{BC4C4868-CB8F-4AF9-9CDB-8108F2C19B67}"/>
          </ac:spMkLst>
        </pc:spChg>
        <pc:spChg chg="add del">
          <ac:chgData name="Alia MO" userId="3ac00092aabc7913" providerId="LiveId" clId="{C2441C55-111F-4013-9A53-AE17CD2E92C6}" dt="2022-02-11T17:15:30.168" v="3"/>
          <ac:spMkLst>
            <pc:docMk/>
            <pc:sldMk cId="743287484" sldId="258"/>
            <ac:spMk id="14" creationId="{375E0459-6403-40CD-989D-56A4407CA12E}"/>
          </ac:spMkLst>
        </pc:spChg>
        <pc:spChg chg="add del">
          <ac:chgData name="Alia MO" userId="3ac00092aabc7913" providerId="LiveId" clId="{C2441C55-111F-4013-9A53-AE17CD2E92C6}" dt="2022-02-11T17:15:30.168" v="3"/>
          <ac:spMkLst>
            <pc:docMk/>
            <pc:sldMk cId="743287484" sldId="258"/>
            <ac:spMk id="16" creationId="{53E5B1A8-3AC9-4BD1-9BBC-78CA94F2D1BA}"/>
          </ac:spMkLst>
        </pc:spChg>
      </pc:sldChg>
      <pc:sldChg chg="modSp new del setBg">
        <pc:chgData name="Alia MO" userId="3ac00092aabc7913" providerId="LiveId" clId="{C2441C55-111F-4013-9A53-AE17CD2E92C6}" dt="2022-02-11T17:22:54.526" v="15" actId="47"/>
        <pc:sldMkLst>
          <pc:docMk/>
          <pc:sldMk cId="130896581" sldId="259"/>
        </pc:sldMkLst>
        <pc:spChg chg="mod">
          <ac:chgData name="Alia MO" userId="3ac00092aabc7913" providerId="LiveId" clId="{C2441C55-111F-4013-9A53-AE17CD2E92C6}" dt="2022-02-11T17:22:51.596" v="14"/>
          <ac:spMkLst>
            <pc:docMk/>
            <pc:sldMk cId="130896581" sldId="259"/>
            <ac:spMk id="2" creationId="{86153524-CECC-4819-9EAF-7456E7B8BAC0}"/>
          </ac:spMkLst>
        </pc:spChg>
        <pc:spChg chg="mod">
          <ac:chgData name="Alia MO" userId="3ac00092aabc7913" providerId="LiveId" clId="{C2441C55-111F-4013-9A53-AE17CD2E92C6}" dt="2022-02-11T17:22:51.596" v="14"/>
          <ac:spMkLst>
            <pc:docMk/>
            <pc:sldMk cId="130896581" sldId="259"/>
            <ac:spMk id="3" creationId="{8693C51B-AAC4-42AD-8921-272AC59DB2E0}"/>
          </ac:spMkLst>
        </pc:spChg>
      </pc:sldChg>
      <pc:sldChg chg="add del">
        <pc:chgData name="Alia MO" userId="3ac00092aabc7913" providerId="LiveId" clId="{C2441C55-111F-4013-9A53-AE17CD2E92C6}" dt="2022-02-11T17:25:53.984" v="76" actId="47"/>
        <pc:sldMkLst>
          <pc:docMk/>
          <pc:sldMk cId="3869828029" sldId="259"/>
        </pc:sldMkLst>
      </pc:sldChg>
      <pc:sldChg chg="addSp delSp add del setBg delDesignElem">
        <pc:chgData name="Alia MO" userId="3ac00092aabc7913" providerId="LiveId" clId="{C2441C55-111F-4013-9A53-AE17CD2E92C6}" dt="2022-02-11T17:22:51.242" v="13"/>
        <pc:sldMkLst>
          <pc:docMk/>
          <pc:sldMk cId="95252221" sldId="260"/>
        </pc:sldMkLst>
        <pc:spChg chg="add del">
          <ac:chgData name="Alia MO" userId="3ac00092aabc7913" providerId="LiveId" clId="{C2441C55-111F-4013-9A53-AE17CD2E92C6}" dt="2022-02-11T17:22:51.242" v="13"/>
          <ac:spMkLst>
            <pc:docMk/>
            <pc:sldMk cId="95252221" sldId="260"/>
            <ac:spMk id="5" creationId="{1B15ED52-F352-441B-82BF-E0EA34836D08}"/>
          </ac:spMkLst>
        </pc:spChg>
        <pc:spChg chg="add del">
          <ac:chgData name="Alia MO" userId="3ac00092aabc7913" providerId="LiveId" clId="{C2441C55-111F-4013-9A53-AE17CD2E92C6}" dt="2022-02-11T17:22:51.242" v="13"/>
          <ac:spMkLst>
            <pc:docMk/>
            <pc:sldMk cId="95252221" sldId="260"/>
            <ac:spMk id="6" creationId="{3B2E3793-BFE6-45A2-9B7B-E18844431C99}"/>
          </ac:spMkLst>
        </pc:spChg>
        <pc:spChg chg="add del">
          <ac:chgData name="Alia MO" userId="3ac00092aabc7913" providerId="LiveId" clId="{C2441C55-111F-4013-9A53-AE17CD2E92C6}" dt="2022-02-11T17:22:51.242" v="13"/>
          <ac:spMkLst>
            <pc:docMk/>
            <pc:sldMk cId="95252221" sldId="260"/>
            <ac:spMk id="7" creationId="{BC4C4868-CB8F-4AF9-9CDB-8108F2C19B67}"/>
          </ac:spMkLst>
        </pc:spChg>
        <pc:spChg chg="add del">
          <ac:chgData name="Alia MO" userId="3ac00092aabc7913" providerId="LiveId" clId="{C2441C55-111F-4013-9A53-AE17CD2E92C6}" dt="2022-02-11T17:22:51.242" v="13"/>
          <ac:spMkLst>
            <pc:docMk/>
            <pc:sldMk cId="95252221" sldId="260"/>
            <ac:spMk id="9" creationId="{375E0459-6403-40CD-989D-56A4407CA12E}"/>
          </ac:spMkLst>
        </pc:spChg>
        <pc:spChg chg="add del">
          <ac:chgData name="Alia MO" userId="3ac00092aabc7913" providerId="LiveId" clId="{C2441C55-111F-4013-9A53-AE17CD2E92C6}" dt="2022-02-11T17:22:51.242" v="13"/>
          <ac:spMkLst>
            <pc:docMk/>
            <pc:sldMk cId="95252221" sldId="260"/>
            <ac:spMk id="11" creationId="{53E5B1A8-3AC9-4BD1-9BBC-78CA94F2D1BA}"/>
          </ac:spMkLst>
        </pc:spChg>
      </pc:sldChg>
      <pc:sldChg chg="add del">
        <pc:chgData name="Alia MO" userId="3ac00092aabc7913" providerId="LiveId" clId="{C2441C55-111F-4013-9A53-AE17CD2E92C6}" dt="2022-02-11T17:25:54.525" v="77" actId="47"/>
        <pc:sldMkLst>
          <pc:docMk/>
          <pc:sldMk cId="2320042622" sldId="260"/>
        </pc:sldMkLst>
      </pc:sldChg>
      <pc:sldChg chg="modSp add mod ord modTransition modAnim">
        <pc:chgData name="Alia MO" userId="3ac00092aabc7913" providerId="LiveId" clId="{C2441C55-111F-4013-9A53-AE17CD2E92C6}" dt="2022-02-11T21:54:13.798" v="2983" actId="2710"/>
        <pc:sldMkLst>
          <pc:docMk/>
          <pc:sldMk cId="579471886" sldId="261"/>
        </pc:sldMkLst>
        <pc:spChg chg="mod">
          <ac:chgData name="Alia MO" userId="3ac00092aabc7913" providerId="LiveId" clId="{C2441C55-111F-4013-9A53-AE17CD2E92C6}" dt="2022-02-11T18:15:04.934" v="879" actId="2711"/>
          <ac:spMkLst>
            <pc:docMk/>
            <pc:sldMk cId="579471886" sldId="261"/>
            <ac:spMk id="2" creationId="{C5C88D60-BCE4-4036-871C-3168F731C42A}"/>
          </ac:spMkLst>
        </pc:spChg>
        <pc:spChg chg="mod">
          <ac:chgData name="Alia MO" userId="3ac00092aabc7913" providerId="LiveId" clId="{C2441C55-111F-4013-9A53-AE17CD2E92C6}" dt="2022-02-11T21:54:13.798" v="2983" actId="2710"/>
          <ac:spMkLst>
            <pc:docMk/>
            <pc:sldMk cId="579471886" sldId="261"/>
            <ac:spMk id="3" creationId="{ACB3933C-3D2C-4974-AD15-7FC462EB2302}"/>
          </ac:spMkLst>
        </pc:spChg>
      </pc:sldChg>
      <pc:sldChg chg="add del">
        <pc:chgData name="Alia MO" userId="3ac00092aabc7913" providerId="LiveId" clId="{C2441C55-111F-4013-9A53-AE17CD2E92C6}" dt="2022-02-11T17:25:55.040" v="78" actId="47"/>
        <pc:sldMkLst>
          <pc:docMk/>
          <pc:sldMk cId="1601978396" sldId="262"/>
        </pc:sldMkLst>
      </pc:sldChg>
      <pc:sldChg chg="modSp add mod modTransition modAnim">
        <pc:chgData name="Alia MO" userId="3ac00092aabc7913" providerId="LiveId" clId="{C2441C55-111F-4013-9A53-AE17CD2E92C6}" dt="2022-02-11T21:52:49.265" v="2975"/>
        <pc:sldMkLst>
          <pc:docMk/>
          <pc:sldMk cId="3982104911" sldId="262"/>
        </pc:sldMkLst>
        <pc:spChg chg="mod">
          <ac:chgData name="Alia MO" userId="3ac00092aabc7913" providerId="LiveId" clId="{C2441C55-111F-4013-9A53-AE17CD2E92C6}" dt="2022-02-11T18:14:52.674" v="877" actId="14100"/>
          <ac:spMkLst>
            <pc:docMk/>
            <pc:sldMk cId="3982104911" sldId="262"/>
            <ac:spMk id="2" creationId="{C5C88D60-BCE4-4036-871C-3168F731C42A}"/>
          </ac:spMkLst>
        </pc:spChg>
        <pc:spChg chg="mod">
          <ac:chgData name="Alia MO" userId="3ac00092aabc7913" providerId="LiveId" clId="{C2441C55-111F-4013-9A53-AE17CD2E92C6}" dt="2022-02-11T21:52:01.188" v="2974" actId="20577"/>
          <ac:spMkLst>
            <pc:docMk/>
            <pc:sldMk cId="3982104911" sldId="262"/>
            <ac:spMk id="3" creationId="{ACB3933C-3D2C-4974-AD15-7FC462EB2302}"/>
          </ac:spMkLst>
        </pc:spChg>
      </pc:sldChg>
      <pc:sldChg chg="add del">
        <pc:chgData name="Alia MO" userId="3ac00092aabc7913" providerId="LiveId" clId="{C2441C55-111F-4013-9A53-AE17CD2E92C6}" dt="2022-02-11T17:25:55.833" v="79" actId="47"/>
        <pc:sldMkLst>
          <pc:docMk/>
          <pc:sldMk cId="930416898" sldId="263"/>
        </pc:sldMkLst>
      </pc:sldChg>
      <pc:sldChg chg="add del">
        <pc:chgData name="Alia MO" userId="3ac00092aabc7913" providerId="LiveId" clId="{C2441C55-111F-4013-9A53-AE17CD2E92C6}" dt="2022-02-11T17:26:08.080" v="86" actId="2890"/>
        <pc:sldMkLst>
          <pc:docMk/>
          <pc:sldMk cId="3751716873" sldId="263"/>
        </pc:sldMkLst>
      </pc:sldChg>
      <pc:sldChg chg="modSp add mod modTransition modAnim">
        <pc:chgData name="Alia MO" userId="3ac00092aabc7913" providerId="LiveId" clId="{C2441C55-111F-4013-9A53-AE17CD2E92C6}" dt="2022-02-11T21:54:01.057" v="2982" actId="2710"/>
        <pc:sldMkLst>
          <pc:docMk/>
          <pc:sldMk cId="3935968321" sldId="263"/>
        </pc:sldMkLst>
        <pc:spChg chg="mod">
          <ac:chgData name="Alia MO" userId="3ac00092aabc7913" providerId="LiveId" clId="{C2441C55-111F-4013-9A53-AE17CD2E92C6}" dt="2022-02-11T18:16:18.943" v="890" actId="2711"/>
          <ac:spMkLst>
            <pc:docMk/>
            <pc:sldMk cId="3935968321" sldId="263"/>
            <ac:spMk id="2" creationId="{C5C88D60-BCE4-4036-871C-3168F731C42A}"/>
          </ac:spMkLst>
        </pc:spChg>
        <pc:spChg chg="mod">
          <ac:chgData name="Alia MO" userId="3ac00092aabc7913" providerId="LiveId" clId="{C2441C55-111F-4013-9A53-AE17CD2E92C6}" dt="2022-02-11T21:54:01.057" v="2982" actId="2710"/>
          <ac:spMkLst>
            <pc:docMk/>
            <pc:sldMk cId="3935968321" sldId="263"/>
            <ac:spMk id="3" creationId="{ACB3933C-3D2C-4974-AD15-7FC462EB2302}"/>
          </ac:spMkLst>
        </pc:spChg>
      </pc:sldChg>
      <pc:sldChg chg="modSp add mod modTransition modAnim">
        <pc:chgData name="Alia MO" userId="3ac00092aabc7913" providerId="LiveId" clId="{C2441C55-111F-4013-9A53-AE17CD2E92C6}" dt="2022-02-11T21:54:22.406" v="2984" actId="5793"/>
        <pc:sldMkLst>
          <pc:docMk/>
          <pc:sldMk cId="2907320074" sldId="264"/>
        </pc:sldMkLst>
        <pc:spChg chg="mod">
          <ac:chgData name="Alia MO" userId="3ac00092aabc7913" providerId="LiveId" clId="{C2441C55-111F-4013-9A53-AE17CD2E92C6}" dt="2022-02-11T18:16:39.545" v="893" actId="2711"/>
          <ac:spMkLst>
            <pc:docMk/>
            <pc:sldMk cId="2907320074" sldId="264"/>
            <ac:spMk id="2" creationId="{C5C88D60-BCE4-4036-871C-3168F731C42A}"/>
          </ac:spMkLst>
        </pc:spChg>
        <pc:spChg chg="mod">
          <ac:chgData name="Alia MO" userId="3ac00092aabc7913" providerId="LiveId" clId="{C2441C55-111F-4013-9A53-AE17CD2E92C6}" dt="2022-02-11T21:54:22.406" v="2984" actId="5793"/>
          <ac:spMkLst>
            <pc:docMk/>
            <pc:sldMk cId="2907320074" sldId="264"/>
            <ac:spMk id="3" creationId="{ACB3933C-3D2C-4974-AD15-7FC462EB2302}"/>
          </ac:spMkLst>
        </pc:spChg>
      </pc:sldChg>
      <pc:sldChg chg="add del">
        <pc:chgData name="Alia MO" userId="3ac00092aabc7913" providerId="LiveId" clId="{C2441C55-111F-4013-9A53-AE17CD2E92C6}" dt="2022-02-11T17:26:07.748" v="85" actId="2890"/>
        <pc:sldMkLst>
          <pc:docMk/>
          <pc:sldMk cId="3397941287" sldId="264"/>
        </pc:sldMkLst>
      </pc:sldChg>
      <pc:sldChg chg="add del">
        <pc:chgData name="Alia MO" userId="3ac00092aabc7913" providerId="LiveId" clId="{C2441C55-111F-4013-9A53-AE17CD2E92C6}" dt="2022-02-11T17:25:56.285" v="80" actId="47"/>
        <pc:sldMkLst>
          <pc:docMk/>
          <pc:sldMk cId="3911975572" sldId="264"/>
        </pc:sldMkLst>
      </pc:sldChg>
      <pc:sldChg chg="modSp add mod modTransition modAnim">
        <pc:chgData name="Alia MO" userId="3ac00092aabc7913" providerId="LiveId" clId="{C2441C55-111F-4013-9A53-AE17CD2E92C6}" dt="2022-02-11T21:55:55.533" v="2999"/>
        <pc:sldMkLst>
          <pc:docMk/>
          <pc:sldMk cId="991881468" sldId="265"/>
        </pc:sldMkLst>
        <pc:spChg chg="mod">
          <ac:chgData name="Alia MO" userId="3ac00092aabc7913" providerId="LiveId" clId="{C2441C55-111F-4013-9A53-AE17CD2E92C6}" dt="2022-02-11T18:17:57.311" v="912" actId="2711"/>
          <ac:spMkLst>
            <pc:docMk/>
            <pc:sldMk cId="991881468" sldId="265"/>
            <ac:spMk id="2" creationId="{C5C88D60-BCE4-4036-871C-3168F731C42A}"/>
          </ac:spMkLst>
        </pc:spChg>
        <pc:spChg chg="mod">
          <ac:chgData name="Alia MO" userId="3ac00092aabc7913" providerId="LiveId" clId="{C2441C55-111F-4013-9A53-AE17CD2E92C6}" dt="2022-02-11T19:39:40.009" v="2264" actId="2711"/>
          <ac:spMkLst>
            <pc:docMk/>
            <pc:sldMk cId="991881468" sldId="265"/>
            <ac:spMk id="3" creationId="{ACB3933C-3D2C-4974-AD15-7FC462EB2302}"/>
          </ac:spMkLst>
        </pc:spChg>
      </pc:sldChg>
      <pc:sldChg chg="add del">
        <pc:chgData name="Alia MO" userId="3ac00092aabc7913" providerId="LiveId" clId="{C2441C55-111F-4013-9A53-AE17CD2E92C6}" dt="2022-02-11T17:25:56.706" v="81" actId="47"/>
        <pc:sldMkLst>
          <pc:docMk/>
          <pc:sldMk cId="2977837154" sldId="265"/>
        </pc:sldMkLst>
      </pc:sldChg>
      <pc:sldChg chg="modSp add mod modTransition modAnim">
        <pc:chgData name="Alia MO" userId="3ac00092aabc7913" providerId="LiveId" clId="{C2441C55-111F-4013-9A53-AE17CD2E92C6}" dt="2022-02-11T21:56:34.071" v="3003" actId="2710"/>
        <pc:sldMkLst>
          <pc:docMk/>
          <pc:sldMk cId="2732787179" sldId="266"/>
        </pc:sldMkLst>
        <pc:spChg chg="mod">
          <ac:chgData name="Alia MO" userId="3ac00092aabc7913" providerId="LiveId" clId="{C2441C55-111F-4013-9A53-AE17CD2E92C6}" dt="2022-02-11T18:18:26.714" v="919" actId="2711"/>
          <ac:spMkLst>
            <pc:docMk/>
            <pc:sldMk cId="2732787179" sldId="266"/>
            <ac:spMk id="2" creationId="{C5C88D60-BCE4-4036-871C-3168F731C42A}"/>
          </ac:spMkLst>
        </pc:spChg>
        <pc:spChg chg="mod">
          <ac:chgData name="Alia MO" userId="3ac00092aabc7913" providerId="LiveId" clId="{C2441C55-111F-4013-9A53-AE17CD2E92C6}" dt="2022-02-11T21:56:34.071" v="3003" actId="2710"/>
          <ac:spMkLst>
            <pc:docMk/>
            <pc:sldMk cId="2732787179" sldId="266"/>
            <ac:spMk id="3" creationId="{ACB3933C-3D2C-4974-AD15-7FC462EB2302}"/>
          </ac:spMkLst>
        </pc:spChg>
      </pc:sldChg>
      <pc:sldChg chg="modSp add mod modTransition modAnim">
        <pc:chgData name="Alia MO" userId="3ac00092aabc7913" providerId="LiveId" clId="{C2441C55-111F-4013-9A53-AE17CD2E92C6}" dt="2022-02-12T00:21:15.019" v="3708"/>
        <pc:sldMkLst>
          <pc:docMk/>
          <pc:sldMk cId="361381176" sldId="267"/>
        </pc:sldMkLst>
        <pc:spChg chg="mod">
          <ac:chgData name="Alia MO" userId="3ac00092aabc7913" providerId="LiveId" clId="{C2441C55-111F-4013-9A53-AE17CD2E92C6}" dt="2022-02-11T18:19:16.226" v="951" actId="2711"/>
          <ac:spMkLst>
            <pc:docMk/>
            <pc:sldMk cId="361381176" sldId="267"/>
            <ac:spMk id="2" creationId="{C5C88D60-BCE4-4036-871C-3168F731C42A}"/>
          </ac:spMkLst>
        </pc:spChg>
        <pc:spChg chg="mod">
          <ac:chgData name="Alia MO" userId="3ac00092aabc7913" providerId="LiveId" clId="{C2441C55-111F-4013-9A53-AE17CD2E92C6}" dt="2022-02-11T21:56:52.938" v="3004" actId="2710"/>
          <ac:spMkLst>
            <pc:docMk/>
            <pc:sldMk cId="361381176" sldId="267"/>
            <ac:spMk id="3" creationId="{ACB3933C-3D2C-4974-AD15-7FC462EB2302}"/>
          </ac:spMkLst>
        </pc:spChg>
      </pc:sldChg>
      <pc:sldChg chg="modSp add mod modTransition modAnim">
        <pc:chgData name="Alia MO" userId="3ac00092aabc7913" providerId="LiveId" clId="{C2441C55-111F-4013-9A53-AE17CD2E92C6}" dt="2022-02-12T00:21:30.612" v="3714"/>
        <pc:sldMkLst>
          <pc:docMk/>
          <pc:sldMk cId="2529908178" sldId="268"/>
        </pc:sldMkLst>
        <pc:spChg chg="mod">
          <ac:chgData name="Alia MO" userId="3ac00092aabc7913" providerId="LiveId" clId="{C2441C55-111F-4013-9A53-AE17CD2E92C6}" dt="2022-02-11T18:19:56.515" v="959" actId="2711"/>
          <ac:spMkLst>
            <pc:docMk/>
            <pc:sldMk cId="2529908178" sldId="268"/>
            <ac:spMk id="2" creationId="{C5C88D60-BCE4-4036-871C-3168F731C42A}"/>
          </ac:spMkLst>
        </pc:spChg>
        <pc:spChg chg="mod">
          <ac:chgData name="Alia MO" userId="3ac00092aabc7913" providerId="LiveId" clId="{C2441C55-111F-4013-9A53-AE17CD2E92C6}" dt="2022-02-11T20:09:31.258" v="2491" actId="27636"/>
          <ac:spMkLst>
            <pc:docMk/>
            <pc:sldMk cId="2529908178" sldId="268"/>
            <ac:spMk id="3" creationId="{ACB3933C-3D2C-4974-AD15-7FC462EB2302}"/>
          </ac:spMkLst>
        </pc:spChg>
      </pc:sldChg>
      <pc:sldChg chg="modSp add mod modTransition modAnim">
        <pc:chgData name="Alia MO" userId="3ac00092aabc7913" providerId="LiveId" clId="{C2441C55-111F-4013-9A53-AE17CD2E92C6}" dt="2022-02-12T00:21:47.246" v="3719" actId="33524"/>
        <pc:sldMkLst>
          <pc:docMk/>
          <pc:sldMk cId="2985368796" sldId="269"/>
        </pc:sldMkLst>
        <pc:spChg chg="mod">
          <ac:chgData name="Alia MO" userId="3ac00092aabc7913" providerId="LiveId" clId="{C2441C55-111F-4013-9A53-AE17CD2E92C6}" dt="2022-02-11T18:20:24.443" v="966" actId="2711"/>
          <ac:spMkLst>
            <pc:docMk/>
            <pc:sldMk cId="2985368796" sldId="269"/>
            <ac:spMk id="2" creationId="{C5C88D60-BCE4-4036-871C-3168F731C42A}"/>
          </ac:spMkLst>
        </pc:spChg>
        <pc:spChg chg="mod">
          <ac:chgData name="Alia MO" userId="3ac00092aabc7913" providerId="LiveId" clId="{C2441C55-111F-4013-9A53-AE17CD2E92C6}" dt="2022-02-12T00:21:47.246" v="3719" actId="33524"/>
          <ac:spMkLst>
            <pc:docMk/>
            <pc:sldMk cId="2985368796" sldId="269"/>
            <ac:spMk id="3" creationId="{ACB3933C-3D2C-4974-AD15-7FC462EB2302}"/>
          </ac:spMkLst>
        </pc:spChg>
      </pc:sldChg>
      <pc:sldChg chg="new del">
        <pc:chgData name="Alia MO" userId="3ac00092aabc7913" providerId="LiveId" clId="{C2441C55-111F-4013-9A53-AE17CD2E92C6}" dt="2022-02-11T17:42:48.043" v="537" actId="47"/>
        <pc:sldMkLst>
          <pc:docMk/>
          <pc:sldMk cId="3209648478" sldId="269"/>
        </pc:sldMkLst>
      </pc:sldChg>
      <pc:sldChg chg="modSp add mod modTransition modAnim">
        <pc:chgData name="Alia MO" userId="3ac00092aabc7913" providerId="LiveId" clId="{C2441C55-111F-4013-9A53-AE17CD2E92C6}" dt="2022-02-11T21:53:18.708" v="2978"/>
        <pc:sldMkLst>
          <pc:docMk/>
          <pc:sldMk cId="3710681503" sldId="270"/>
        </pc:sldMkLst>
        <pc:spChg chg="mod">
          <ac:chgData name="Alia MO" userId="3ac00092aabc7913" providerId="LiveId" clId="{C2441C55-111F-4013-9A53-AE17CD2E92C6}" dt="2022-02-11T19:24:51.243" v="2167" actId="1076"/>
          <ac:spMkLst>
            <pc:docMk/>
            <pc:sldMk cId="3710681503" sldId="270"/>
            <ac:spMk id="2" creationId="{C5C88D60-BCE4-4036-871C-3168F731C42A}"/>
          </ac:spMkLst>
        </pc:spChg>
        <pc:spChg chg="mod">
          <ac:chgData name="Alia MO" userId="3ac00092aabc7913" providerId="LiveId" clId="{C2441C55-111F-4013-9A53-AE17CD2E92C6}" dt="2022-02-11T19:34:12.557" v="2235" actId="2711"/>
          <ac:spMkLst>
            <pc:docMk/>
            <pc:sldMk cId="3710681503" sldId="270"/>
            <ac:spMk id="3" creationId="{ACB3933C-3D2C-4974-AD15-7FC462EB2302}"/>
          </ac:spMkLst>
        </pc:spChg>
      </pc:sldChg>
      <pc:sldChg chg="modSp add modTransition modAnim">
        <pc:chgData name="Alia MO" userId="3ac00092aabc7913" providerId="LiveId" clId="{C2441C55-111F-4013-9A53-AE17CD2E92C6}" dt="2022-02-11T21:55:32.778" v="2998"/>
        <pc:sldMkLst>
          <pc:docMk/>
          <pc:sldMk cId="478978257" sldId="271"/>
        </pc:sldMkLst>
        <pc:spChg chg="mod">
          <ac:chgData name="Alia MO" userId="3ac00092aabc7913" providerId="LiveId" clId="{C2441C55-111F-4013-9A53-AE17CD2E92C6}" dt="2022-02-11T19:35:05.467" v="2245" actId="20577"/>
          <ac:spMkLst>
            <pc:docMk/>
            <pc:sldMk cId="478978257" sldId="271"/>
            <ac:spMk id="3" creationId="{ACB3933C-3D2C-4974-AD15-7FC462EB2302}"/>
          </ac:spMkLst>
        </pc:spChg>
      </pc:sldChg>
      <pc:sldChg chg="new del">
        <pc:chgData name="Alia MO" userId="3ac00092aabc7913" providerId="LiveId" clId="{C2441C55-111F-4013-9A53-AE17CD2E92C6}" dt="2022-02-11T19:33:06.586" v="2224" actId="47"/>
        <pc:sldMkLst>
          <pc:docMk/>
          <pc:sldMk cId="1270042636" sldId="271"/>
        </pc:sldMkLst>
      </pc:sldChg>
      <pc:sldChg chg="modSp add modTransition modAnim">
        <pc:chgData name="Alia MO" userId="3ac00092aabc7913" providerId="LiveId" clId="{C2441C55-111F-4013-9A53-AE17CD2E92C6}" dt="2022-02-11T21:56:05.908" v="3000"/>
        <pc:sldMkLst>
          <pc:docMk/>
          <pc:sldMk cId="749120713" sldId="272"/>
        </pc:sldMkLst>
        <pc:spChg chg="mod">
          <ac:chgData name="Alia MO" userId="3ac00092aabc7913" providerId="LiveId" clId="{C2441C55-111F-4013-9A53-AE17CD2E92C6}" dt="2022-02-11T21:42:41.722" v="2777" actId="115"/>
          <ac:spMkLst>
            <pc:docMk/>
            <pc:sldMk cId="749120713" sldId="272"/>
            <ac:spMk id="3" creationId="{ACB3933C-3D2C-4974-AD15-7FC462EB2302}"/>
          </ac:spMkLst>
        </pc:spChg>
      </pc:sldChg>
      <pc:sldChg chg="modSp add modTransition modAnim">
        <pc:chgData name="Alia MO" userId="3ac00092aabc7913" providerId="LiveId" clId="{C2441C55-111F-4013-9A53-AE17CD2E92C6}" dt="2022-02-11T21:56:14.635" v="3002"/>
        <pc:sldMkLst>
          <pc:docMk/>
          <pc:sldMk cId="4018421296" sldId="273"/>
        </pc:sldMkLst>
        <pc:spChg chg="mod">
          <ac:chgData name="Alia MO" userId="3ac00092aabc7913" providerId="LiveId" clId="{C2441C55-111F-4013-9A53-AE17CD2E92C6}" dt="2022-02-11T19:46:29.044" v="2307" actId="20577"/>
          <ac:spMkLst>
            <pc:docMk/>
            <pc:sldMk cId="4018421296" sldId="273"/>
            <ac:spMk id="3" creationId="{ACB3933C-3D2C-4974-AD15-7FC462EB2302}"/>
          </ac:spMkLst>
        </pc:spChg>
      </pc:sldChg>
      <pc:sldChg chg="modSp add modTransition modAnim">
        <pc:chgData name="Alia MO" userId="3ac00092aabc7913" providerId="LiveId" clId="{C2441C55-111F-4013-9A53-AE17CD2E92C6}" dt="2022-02-12T00:21:20.553" v="3710"/>
        <pc:sldMkLst>
          <pc:docMk/>
          <pc:sldMk cId="2968792759" sldId="274"/>
        </pc:sldMkLst>
        <pc:spChg chg="mod">
          <ac:chgData name="Alia MO" userId="3ac00092aabc7913" providerId="LiveId" clId="{C2441C55-111F-4013-9A53-AE17CD2E92C6}" dt="2022-02-11T21:57:58.266" v="3016" actId="2710"/>
          <ac:spMkLst>
            <pc:docMk/>
            <pc:sldMk cId="2968792759" sldId="274"/>
            <ac:spMk id="3" creationId="{ACB3933C-3D2C-4974-AD15-7FC462EB2302}"/>
          </ac:spMkLst>
        </pc:spChg>
      </pc:sldChg>
      <pc:sldChg chg="modSp add del modAnim">
        <pc:chgData name="Alia MO" userId="3ac00092aabc7913" providerId="LiveId" clId="{C2441C55-111F-4013-9A53-AE17CD2E92C6}" dt="2022-02-11T20:10:13.184" v="2492" actId="47"/>
        <pc:sldMkLst>
          <pc:docMk/>
          <pc:sldMk cId="1378654539" sldId="275"/>
        </pc:sldMkLst>
        <pc:spChg chg="mod">
          <ac:chgData name="Alia MO" userId="3ac00092aabc7913" providerId="LiveId" clId="{C2441C55-111F-4013-9A53-AE17CD2E92C6}" dt="2022-02-11T20:04:56.508" v="2424" actId="20577"/>
          <ac:spMkLst>
            <pc:docMk/>
            <pc:sldMk cId="1378654539" sldId="275"/>
            <ac:spMk id="3" creationId="{ACB3933C-3D2C-4974-AD15-7FC462EB2302}"/>
          </ac:spMkLst>
        </pc:spChg>
      </pc:sldChg>
      <pc:sldChg chg="modSp add mod ord modTransition modAnim">
        <pc:chgData name="Alia MO" userId="3ac00092aabc7913" providerId="LiveId" clId="{C2441C55-111F-4013-9A53-AE17CD2E92C6}" dt="2022-02-12T00:21:26.095" v="3712"/>
        <pc:sldMkLst>
          <pc:docMk/>
          <pc:sldMk cId="2511339239" sldId="276"/>
        </pc:sldMkLst>
        <pc:spChg chg="mod">
          <ac:chgData name="Alia MO" userId="3ac00092aabc7913" providerId="LiveId" clId="{C2441C55-111F-4013-9A53-AE17CD2E92C6}" dt="2022-02-12T00:15:28.067" v="3684" actId="313"/>
          <ac:spMkLst>
            <pc:docMk/>
            <pc:sldMk cId="2511339239" sldId="276"/>
            <ac:spMk id="3" creationId="{ACB3933C-3D2C-4974-AD15-7FC462EB2302}"/>
          </ac:spMkLst>
        </pc:spChg>
      </pc:sldChg>
      <pc:sldChg chg="modSp add mod modTransition modAnim">
        <pc:chgData name="Alia MO" userId="3ac00092aabc7913" providerId="LiveId" clId="{C2441C55-111F-4013-9A53-AE17CD2E92C6}" dt="2022-02-12T00:21:35.401" v="3716"/>
        <pc:sldMkLst>
          <pc:docMk/>
          <pc:sldMk cId="4137515654" sldId="277"/>
        </pc:sldMkLst>
        <pc:spChg chg="mod">
          <ac:chgData name="Alia MO" userId="3ac00092aabc7913" providerId="LiveId" clId="{C2441C55-111F-4013-9A53-AE17CD2E92C6}" dt="2022-02-12T00:13:31.711" v="3585" actId="20577"/>
          <ac:spMkLst>
            <pc:docMk/>
            <pc:sldMk cId="4137515654" sldId="277"/>
            <ac:spMk id="3" creationId="{ACB3933C-3D2C-4974-AD15-7FC462EB2302}"/>
          </ac:spMkLst>
        </pc:spChg>
      </pc:sldChg>
      <pc:sldMasterChg chg="modTransition modSldLayout">
        <pc:chgData name="Alia MO" userId="3ac00092aabc7913" providerId="LiveId" clId="{C2441C55-111F-4013-9A53-AE17CD2E92C6}" dt="2022-02-11T21:45:11.296" v="2832"/>
        <pc:sldMasterMkLst>
          <pc:docMk/>
          <pc:sldMasterMk cId="1432970303" sldId="2147483672"/>
        </pc:sldMasterMkLst>
        <pc:sldLayoutChg chg="modTransition">
          <pc:chgData name="Alia MO" userId="3ac00092aabc7913" providerId="LiveId" clId="{C2441C55-111F-4013-9A53-AE17CD2E92C6}" dt="2022-02-11T21:45:11.296" v="2832"/>
          <pc:sldLayoutMkLst>
            <pc:docMk/>
            <pc:sldMasterMk cId="1432970303" sldId="2147483672"/>
            <pc:sldLayoutMk cId="1234880018" sldId="2147483673"/>
          </pc:sldLayoutMkLst>
        </pc:sldLayoutChg>
        <pc:sldLayoutChg chg="modTransition">
          <pc:chgData name="Alia MO" userId="3ac00092aabc7913" providerId="LiveId" clId="{C2441C55-111F-4013-9A53-AE17CD2E92C6}" dt="2022-02-11T21:45:11.296" v="2832"/>
          <pc:sldLayoutMkLst>
            <pc:docMk/>
            <pc:sldMasterMk cId="1432970303" sldId="2147483672"/>
            <pc:sldLayoutMk cId="4020719828" sldId="2147483674"/>
          </pc:sldLayoutMkLst>
        </pc:sldLayoutChg>
        <pc:sldLayoutChg chg="modTransition">
          <pc:chgData name="Alia MO" userId="3ac00092aabc7913" providerId="LiveId" clId="{C2441C55-111F-4013-9A53-AE17CD2E92C6}" dt="2022-02-11T21:45:11.296" v="2832"/>
          <pc:sldLayoutMkLst>
            <pc:docMk/>
            <pc:sldMasterMk cId="1432970303" sldId="2147483672"/>
            <pc:sldLayoutMk cId="1639293364" sldId="2147483675"/>
          </pc:sldLayoutMkLst>
        </pc:sldLayoutChg>
        <pc:sldLayoutChg chg="modTransition">
          <pc:chgData name="Alia MO" userId="3ac00092aabc7913" providerId="LiveId" clId="{C2441C55-111F-4013-9A53-AE17CD2E92C6}" dt="2022-02-11T21:45:11.296" v="2832"/>
          <pc:sldLayoutMkLst>
            <pc:docMk/>
            <pc:sldMasterMk cId="1432970303" sldId="2147483672"/>
            <pc:sldLayoutMk cId="4130134915" sldId="2147483676"/>
          </pc:sldLayoutMkLst>
        </pc:sldLayoutChg>
        <pc:sldLayoutChg chg="modTransition">
          <pc:chgData name="Alia MO" userId="3ac00092aabc7913" providerId="LiveId" clId="{C2441C55-111F-4013-9A53-AE17CD2E92C6}" dt="2022-02-11T21:45:11.296" v="2832"/>
          <pc:sldLayoutMkLst>
            <pc:docMk/>
            <pc:sldMasterMk cId="1432970303" sldId="2147483672"/>
            <pc:sldLayoutMk cId="3106034332" sldId="2147483677"/>
          </pc:sldLayoutMkLst>
        </pc:sldLayoutChg>
        <pc:sldLayoutChg chg="modTransition">
          <pc:chgData name="Alia MO" userId="3ac00092aabc7913" providerId="LiveId" clId="{C2441C55-111F-4013-9A53-AE17CD2E92C6}" dt="2022-02-11T21:45:11.296" v="2832"/>
          <pc:sldLayoutMkLst>
            <pc:docMk/>
            <pc:sldMasterMk cId="1432970303" sldId="2147483672"/>
            <pc:sldLayoutMk cId="3906844213" sldId="2147483678"/>
          </pc:sldLayoutMkLst>
        </pc:sldLayoutChg>
        <pc:sldLayoutChg chg="modTransition">
          <pc:chgData name="Alia MO" userId="3ac00092aabc7913" providerId="LiveId" clId="{C2441C55-111F-4013-9A53-AE17CD2E92C6}" dt="2022-02-11T21:45:11.296" v="2832"/>
          <pc:sldLayoutMkLst>
            <pc:docMk/>
            <pc:sldMasterMk cId="1432970303" sldId="2147483672"/>
            <pc:sldLayoutMk cId="3335808718" sldId="2147483679"/>
          </pc:sldLayoutMkLst>
        </pc:sldLayoutChg>
        <pc:sldLayoutChg chg="modTransition">
          <pc:chgData name="Alia MO" userId="3ac00092aabc7913" providerId="LiveId" clId="{C2441C55-111F-4013-9A53-AE17CD2E92C6}" dt="2022-02-11T21:45:11.296" v="2832"/>
          <pc:sldLayoutMkLst>
            <pc:docMk/>
            <pc:sldMasterMk cId="1432970303" sldId="2147483672"/>
            <pc:sldLayoutMk cId="1751975236" sldId="2147483680"/>
          </pc:sldLayoutMkLst>
        </pc:sldLayoutChg>
        <pc:sldLayoutChg chg="modTransition">
          <pc:chgData name="Alia MO" userId="3ac00092aabc7913" providerId="LiveId" clId="{C2441C55-111F-4013-9A53-AE17CD2E92C6}" dt="2022-02-11T21:45:11.296" v="2832"/>
          <pc:sldLayoutMkLst>
            <pc:docMk/>
            <pc:sldMasterMk cId="1432970303" sldId="2147483672"/>
            <pc:sldLayoutMk cId="3975837826" sldId="2147483681"/>
          </pc:sldLayoutMkLst>
        </pc:sldLayoutChg>
        <pc:sldLayoutChg chg="modTransition">
          <pc:chgData name="Alia MO" userId="3ac00092aabc7913" providerId="LiveId" clId="{C2441C55-111F-4013-9A53-AE17CD2E92C6}" dt="2022-02-11T21:45:11.296" v="2832"/>
          <pc:sldLayoutMkLst>
            <pc:docMk/>
            <pc:sldMasterMk cId="1432970303" sldId="2147483672"/>
            <pc:sldLayoutMk cId="896078931" sldId="2147483682"/>
          </pc:sldLayoutMkLst>
        </pc:sldLayoutChg>
        <pc:sldLayoutChg chg="modTransition">
          <pc:chgData name="Alia MO" userId="3ac00092aabc7913" providerId="LiveId" clId="{C2441C55-111F-4013-9A53-AE17CD2E92C6}" dt="2022-02-11T21:45:11.296" v="2832"/>
          <pc:sldLayoutMkLst>
            <pc:docMk/>
            <pc:sldMasterMk cId="1432970303" sldId="2147483672"/>
            <pc:sldLayoutMk cId="684985145" sldId="2147483683"/>
          </pc:sldLayoutMkLst>
        </pc:sldLayoutChg>
      </pc:sldMasterChg>
    </pc:docChg>
  </pc:docChgLst>
</pc:chgInfo>
</file>

<file path=ppt/media/image1.png>
</file>

<file path=ppt/media/image2.png>
</file>

<file path=ppt/media/media1.mp4>
</file>

<file path=ppt/media/media2.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32D7E-D40D-45A0-9206-C105198881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CD7EC0C-0C4D-40F0-95DE-4D459683262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577659E-D163-419C-B2F2-A586521D0E0A}"/>
              </a:ext>
            </a:extLst>
          </p:cNvPr>
          <p:cNvSpPr>
            <a:spLocks noGrp="1"/>
          </p:cNvSpPr>
          <p:nvPr>
            <p:ph type="dt" sz="half" idx="10"/>
          </p:nvPr>
        </p:nvSpPr>
        <p:spPr/>
        <p:txBody>
          <a:bodyPr/>
          <a:lstStyle/>
          <a:p>
            <a:pPr algn="l"/>
            <a:fld id="{A5B0A250-5CC0-1746-B209-08E8B0DAE6AF}" type="datetimeFigureOut">
              <a:rPr lang="en-US" smtClean="0"/>
              <a:pPr algn="l"/>
              <a:t>2/11/2022</a:t>
            </a:fld>
            <a:endParaRPr lang="en-US" dirty="0"/>
          </a:p>
        </p:txBody>
      </p:sp>
      <p:sp>
        <p:nvSpPr>
          <p:cNvPr id="5" name="Footer Placeholder 4">
            <a:extLst>
              <a:ext uri="{FF2B5EF4-FFF2-40B4-BE49-F238E27FC236}">
                <a16:creationId xmlns:a16="http://schemas.microsoft.com/office/drawing/2014/main" id="{51845650-8EAA-41D1-A7DA-194BAD69190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11907CD-D70E-4DA6-9931-AE9DC0B5C4BE}"/>
              </a:ext>
            </a:extLst>
          </p:cNvPr>
          <p:cNvSpPr>
            <a:spLocks noGrp="1"/>
          </p:cNvSpPr>
          <p:nvPr>
            <p:ph type="sldNum" sz="quarter" idx="12"/>
          </p:nvPr>
        </p:nvSpPr>
        <p:spPr/>
        <p:txBody>
          <a:bodyPr/>
          <a:lstStyle/>
          <a:p>
            <a:fld id="{49ABCAEC-7D34-E549-A96E-FCEDAADBE4B0}" type="slidenum">
              <a:rPr lang="en-US" smtClean="0"/>
              <a:t>‹#›</a:t>
            </a:fld>
            <a:endParaRPr lang="en-US" dirty="0"/>
          </a:p>
        </p:txBody>
      </p:sp>
    </p:spTree>
    <p:extLst>
      <p:ext uri="{BB962C8B-B14F-4D97-AF65-F5344CB8AC3E}">
        <p14:creationId xmlns:p14="http://schemas.microsoft.com/office/powerpoint/2010/main" val="1234880018"/>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5ED72-2F58-4BBB-859A-5231F8077E5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5B102A2-BBD9-42AC-B9DA-5A7E2DA78E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395915-DAF6-4820-ABB1-AA38ED534450}"/>
              </a:ext>
            </a:extLst>
          </p:cNvPr>
          <p:cNvSpPr>
            <a:spLocks noGrp="1"/>
          </p:cNvSpPr>
          <p:nvPr>
            <p:ph type="dt" sz="half" idx="10"/>
          </p:nvPr>
        </p:nvSpPr>
        <p:spPr/>
        <p:txBody>
          <a:bodyPr/>
          <a:lstStyle/>
          <a:p>
            <a:fld id="{A5B0A250-5CC0-1746-B209-08E8B0DAE6AF}" type="datetimeFigureOut">
              <a:rPr lang="en-US" smtClean="0"/>
              <a:t>2/11/2022</a:t>
            </a:fld>
            <a:endParaRPr lang="en-US" dirty="0"/>
          </a:p>
        </p:txBody>
      </p:sp>
      <p:sp>
        <p:nvSpPr>
          <p:cNvPr id="5" name="Footer Placeholder 4">
            <a:extLst>
              <a:ext uri="{FF2B5EF4-FFF2-40B4-BE49-F238E27FC236}">
                <a16:creationId xmlns:a16="http://schemas.microsoft.com/office/drawing/2014/main" id="{0C4D8CBD-AE4B-4D9D-A658-3210AA98F63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A6D8B60-DBC9-42BF-A5D2-24E6AF8EC392}"/>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896078931"/>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E66B30-F961-445E-A970-A0F3EEB4DB1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E95C0B6-3948-4EFA-8289-8DB811959CF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4F6579-BB04-4D97-9D64-64B1EBFCB298}"/>
              </a:ext>
            </a:extLst>
          </p:cNvPr>
          <p:cNvSpPr>
            <a:spLocks noGrp="1"/>
          </p:cNvSpPr>
          <p:nvPr>
            <p:ph type="dt" sz="half" idx="10"/>
          </p:nvPr>
        </p:nvSpPr>
        <p:spPr/>
        <p:txBody>
          <a:bodyPr/>
          <a:lstStyle/>
          <a:p>
            <a:fld id="{A5B0A250-5CC0-1746-B209-08E8B0DAE6AF}" type="datetimeFigureOut">
              <a:rPr lang="en-US" smtClean="0"/>
              <a:t>2/11/2022</a:t>
            </a:fld>
            <a:endParaRPr lang="en-US"/>
          </a:p>
        </p:txBody>
      </p:sp>
      <p:sp>
        <p:nvSpPr>
          <p:cNvPr id="5" name="Footer Placeholder 4">
            <a:extLst>
              <a:ext uri="{FF2B5EF4-FFF2-40B4-BE49-F238E27FC236}">
                <a16:creationId xmlns:a16="http://schemas.microsoft.com/office/drawing/2014/main" id="{B491B508-AA67-4B51-A623-161B3D4C8E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4B1F58-DC86-476E-AE4A-0F3CA1F84047}"/>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684985145"/>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8E59A-C2C2-4B29-B88C-3CCDCC80C9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4A185C-B51C-4077-836A-6BF2E962D1D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297889-2AF6-49B4-A46B-3F021C400648}"/>
              </a:ext>
            </a:extLst>
          </p:cNvPr>
          <p:cNvSpPr>
            <a:spLocks noGrp="1"/>
          </p:cNvSpPr>
          <p:nvPr>
            <p:ph type="dt" sz="half" idx="10"/>
          </p:nvPr>
        </p:nvSpPr>
        <p:spPr/>
        <p:txBody>
          <a:bodyPr/>
          <a:lstStyle/>
          <a:p>
            <a:fld id="{A5B0A250-5CC0-1746-B209-08E8B0DAE6AF}" type="datetimeFigureOut">
              <a:rPr lang="en-US" smtClean="0"/>
              <a:t>2/11/2022</a:t>
            </a:fld>
            <a:endParaRPr lang="en-US" dirty="0"/>
          </a:p>
        </p:txBody>
      </p:sp>
      <p:sp>
        <p:nvSpPr>
          <p:cNvPr id="5" name="Footer Placeholder 4">
            <a:extLst>
              <a:ext uri="{FF2B5EF4-FFF2-40B4-BE49-F238E27FC236}">
                <a16:creationId xmlns:a16="http://schemas.microsoft.com/office/drawing/2014/main" id="{EFB24885-4E33-46CB-B2DA-9E9AAA277F3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B24E371-2058-481F-B1F4-BCD43BF58851}"/>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4020719828"/>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83452-A6B6-418F-A401-0EAB9A94B2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834A68F-06B7-4E92-BD19-AE5A74C0D95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F91D6A2-2ADE-4A84-9794-F6D32C2E449A}"/>
              </a:ext>
            </a:extLst>
          </p:cNvPr>
          <p:cNvSpPr>
            <a:spLocks noGrp="1"/>
          </p:cNvSpPr>
          <p:nvPr>
            <p:ph type="dt" sz="half" idx="10"/>
          </p:nvPr>
        </p:nvSpPr>
        <p:spPr/>
        <p:txBody>
          <a:bodyPr/>
          <a:lstStyle/>
          <a:p>
            <a:fld id="{A5B0A250-5CC0-1746-B209-08E8B0DAE6AF}" type="datetimeFigureOut">
              <a:rPr lang="en-US" smtClean="0"/>
              <a:t>2/11/2022</a:t>
            </a:fld>
            <a:endParaRPr lang="en-US" dirty="0"/>
          </a:p>
        </p:txBody>
      </p:sp>
      <p:sp>
        <p:nvSpPr>
          <p:cNvPr id="5" name="Footer Placeholder 4">
            <a:extLst>
              <a:ext uri="{FF2B5EF4-FFF2-40B4-BE49-F238E27FC236}">
                <a16:creationId xmlns:a16="http://schemas.microsoft.com/office/drawing/2014/main" id="{F639F588-7EE4-424F-89BD-1FB70BD391A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CDAB390-1D50-48AD-9AD6-F9BCCBCCAD0E}"/>
              </a:ext>
            </a:extLst>
          </p:cNvPr>
          <p:cNvSpPr>
            <a:spLocks noGrp="1"/>
          </p:cNvSpPr>
          <p:nvPr>
            <p:ph type="sldNum" sz="quarter" idx="12"/>
          </p:nvPr>
        </p:nvSpPr>
        <p:spPr/>
        <p:txBody>
          <a:bodyPr/>
          <a:lstStyle/>
          <a:p>
            <a:fld id="{49ABCAEC-7D34-E549-A96E-FCEDAADBE4B0}" type="slidenum">
              <a:rPr lang="en-US" smtClean="0"/>
              <a:t>‹#›</a:t>
            </a:fld>
            <a:endParaRPr lang="en-US" dirty="0"/>
          </a:p>
        </p:txBody>
      </p:sp>
    </p:spTree>
    <p:extLst>
      <p:ext uri="{BB962C8B-B14F-4D97-AF65-F5344CB8AC3E}">
        <p14:creationId xmlns:p14="http://schemas.microsoft.com/office/powerpoint/2010/main" val="1639293364"/>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5F042-36A8-4F6C-90F7-CD33EA6482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8D05C3-5226-4F4F-8B43-1342F665AA5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DCEA1EB-1C7A-4BF3-80CB-654CB94588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86E45EA-5396-4BE4-804F-F0C2986E465C}"/>
              </a:ext>
            </a:extLst>
          </p:cNvPr>
          <p:cNvSpPr>
            <a:spLocks noGrp="1"/>
          </p:cNvSpPr>
          <p:nvPr>
            <p:ph type="dt" sz="half" idx="10"/>
          </p:nvPr>
        </p:nvSpPr>
        <p:spPr/>
        <p:txBody>
          <a:bodyPr/>
          <a:lstStyle/>
          <a:p>
            <a:fld id="{A5B0A250-5CC0-1746-B209-08E8B0DAE6AF}" type="datetimeFigureOut">
              <a:rPr lang="en-US" smtClean="0"/>
              <a:t>2/11/2022</a:t>
            </a:fld>
            <a:endParaRPr lang="en-US" dirty="0"/>
          </a:p>
        </p:txBody>
      </p:sp>
      <p:sp>
        <p:nvSpPr>
          <p:cNvPr id="6" name="Footer Placeholder 5">
            <a:extLst>
              <a:ext uri="{FF2B5EF4-FFF2-40B4-BE49-F238E27FC236}">
                <a16:creationId xmlns:a16="http://schemas.microsoft.com/office/drawing/2014/main" id="{B162EAFB-980A-409D-B295-F63529C66D8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4D8AE7D-7BA8-4B04-9A91-23787F981B3B}"/>
              </a:ext>
            </a:extLst>
          </p:cNvPr>
          <p:cNvSpPr>
            <a:spLocks noGrp="1"/>
          </p:cNvSpPr>
          <p:nvPr>
            <p:ph type="sldNum" sz="quarter" idx="12"/>
          </p:nvPr>
        </p:nvSpPr>
        <p:spPr/>
        <p:txBody>
          <a:bodyPr/>
          <a:lstStyle/>
          <a:p>
            <a:fld id="{49ABCAEC-7D34-E549-A96E-FCEDAADBE4B0}" type="slidenum">
              <a:rPr lang="en-US" smtClean="0"/>
              <a:t>‹#›</a:t>
            </a:fld>
            <a:endParaRPr lang="en-US" dirty="0"/>
          </a:p>
        </p:txBody>
      </p:sp>
    </p:spTree>
    <p:extLst>
      <p:ext uri="{BB962C8B-B14F-4D97-AF65-F5344CB8AC3E}">
        <p14:creationId xmlns:p14="http://schemas.microsoft.com/office/powerpoint/2010/main" val="4130134915"/>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DE1AF-F18A-4E39-913A-2A25256B2B9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141CDCA-2EE2-49E4-A92E-A36A9B6AC42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A8FFABE-AA2D-4BAC-A82E-646392C8663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4737BF1-803C-4DB0-8711-BD45AF36FB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75C360-28D8-4E80-AE3C-EEF76398FD2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730BFAE-3E02-4CA8-A051-EBF5D6301FBF}"/>
              </a:ext>
            </a:extLst>
          </p:cNvPr>
          <p:cNvSpPr>
            <a:spLocks noGrp="1"/>
          </p:cNvSpPr>
          <p:nvPr>
            <p:ph type="dt" sz="half" idx="10"/>
          </p:nvPr>
        </p:nvSpPr>
        <p:spPr/>
        <p:txBody>
          <a:bodyPr/>
          <a:lstStyle/>
          <a:p>
            <a:fld id="{A5B0A250-5CC0-1746-B209-08E8B0DAE6AF}" type="datetimeFigureOut">
              <a:rPr lang="en-US" smtClean="0"/>
              <a:t>2/11/2022</a:t>
            </a:fld>
            <a:endParaRPr lang="en-US" dirty="0"/>
          </a:p>
        </p:txBody>
      </p:sp>
      <p:sp>
        <p:nvSpPr>
          <p:cNvPr id="8" name="Footer Placeholder 7">
            <a:extLst>
              <a:ext uri="{FF2B5EF4-FFF2-40B4-BE49-F238E27FC236}">
                <a16:creationId xmlns:a16="http://schemas.microsoft.com/office/drawing/2014/main" id="{59595049-E03A-48BA-A819-37259707A26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2884ECE4-D2FD-46B1-AC70-18AD5295A1A9}"/>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3106034332"/>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46AE9-D434-443B-9392-AC7379F05EC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D13DC0D-7878-428B-8E91-2ECF15DA9763}"/>
              </a:ext>
            </a:extLst>
          </p:cNvPr>
          <p:cNvSpPr>
            <a:spLocks noGrp="1"/>
          </p:cNvSpPr>
          <p:nvPr>
            <p:ph type="dt" sz="half" idx="10"/>
          </p:nvPr>
        </p:nvSpPr>
        <p:spPr/>
        <p:txBody>
          <a:bodyPr/>
          <a:lstStyle/>
          <a:p>
            <a:fld id="{A5B0A250-5CC0-1746-B209-08E8B0DAE6AF}" type="datetimeFigureOut">
              <a:rPr lang="en-US" smtClean="0"/>
              <a:t>2/11/2022</a:t>
            </a:fld>
            <a:endParaRPr lang="en-US" dirty="0"/>
          </a:p>
        </p:txBody>
      </p:sp>
      <p:sp>
        <p:nvSpPr>
          <p:cNvPr id="4" name="Footer Placeholder 3">
            <a:extLst>
              <a:ext uri="{FF2B5EF4-FFF2-40B4-BE49-F238E27FC236}">
                <a16:creationId xmlns:a16="http://schemas.microsoft.com/office/drawing/2014/main" id="{54599FC3-4A93-4E82-9EE8-CBEAC09B844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43B5923-307C-4AFE-B70C-A9246DC302A9}"/>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3906844213"/>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B94A14-94AA-4613-A058-0A54598E9868}"/>
              </a:ext>
            </a:extLst>
          </p:cNvPr>
          <p:cNvSpPr>
            <a:spLocks noGrp="1"/>
          </p:cNvSpPr>
          <p:nvPr>
            <p:ph type="dt" sz="half" idx="10"/>
          </p:nvPr>
        </p:nvSpPr>
        <p:spPr/>
        <p:txBody>
          <a:bodyPr/>
          <a:lstStyle/>
          <a:p>
            <a:fld id="{A5B0A250-5CC0-1746-B209-08E8B0DAE6AF}" type="datetimeFigureOut">
              <a:rPr lang="en-US" smtClean="0"/>
              <a:pPr/>
              <a:t>2/11/2022</a:t>
            </a:fld>
            <a:endParaRPr lang="en-US" dirty="0"/>
          </a:p>
        </p:txBody>
      </p:sp>
      <p:sp>
        <p:nvSpPr>
          <p:cNvPr id="3" name="Footer Placeholder 2">
            <a:extLst>
              <a:ext uri="{FF2B5EF4-FFF2-40B4-BE49-F238E27FC236}">
                <a16:creationId xmlns:a16="http://schemas.microsoft.com/office/drawing/2014/main" id="{6CACB5E3-870B-41BB-97E8-DE2A8C62BBC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99F08AE-196C-4C11-9832-F31C4C43FA08}"/>
              </a:ext>
            </a:extLst>
          </p:cNvPr>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3335808718"/>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33592-3659-461A-BEDF-5BFEC0CFDD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E3C9C35-A8BA-4AAF-85BD-D3C57B51D9E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7FD65BD-65E8-4595-A81D-BC25F9F428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3F4FAC-668F-413C-956B-3728157B17FF}"/>
              </a:ext>
            </a:extLst>
          </p:cNvPr>
          <p:cNvSpPr>
            <a:spLocks noGrp="1"/>
          </p:cNvSpPr>
          <p:nvPr>
            <p:ph type="dt" sz="half" idx="10"/>
          </p:nvPr>
        </p:nvSpPr>
        <p:spPr/>
        <p:txBody>
          <a:bodyPr/>
          <a:lstStyle/>
          <a:p>
            <a:fld id="{A5B0A250-5CC0-1746-B209-08E8B0DAE6AF}" type="datetimeFigureOut">
              <a:rPr lang="en-US" smtClean="0"/>
              <a:t>2/11/2022</a:t>
            </a:fld>
            <a:endParaRPr lang="en-US" dirty="0"/>
          </a:p>
        </p:txBody>
      </p:sp>
      <p:sp>
        <p:nvSpPr>
          <p:cNvPr id="6" name="Footer Placeholder 5">
            <a:extLst>
              <a:ext uri="{FF2B5EF4-FFF2-40B4-BE49-F238E27FC236}">
                <a16:creationId xmlns:a16="http://schemas.microsoft.com/office/drawing/2014/main" id="{856B3DF4-02E0-46B5-81DE-65736672B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6BD5B1-9CA8-42A1-A4A2-062ED4CDC3E1}"/>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1751975236"/>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A027F-BFE0-48EB-8EF3-F69780FF08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8905DC3-7E59-4B7E-B588-2DD4BD34DF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E7FE9BB-1C1E-478F-BEC0-10AE4FEE34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80F9C18-00CD-4C2E-9610-87B97302D0A3}"/>
              </a:ext>
            </a:extLst>
          </p:cNvPr>
          <p:cNvSpPr>
            <a:spLocks noGrp="1"/>
          </p:cNvSpPr>
          <p:nvPr>
            <p:ph type="dt" sz="half" idx="10"/>
          </p:nvPr>
        </p:nvSpPr>
        <p:spPr/>
        <p:txBody>
          <a:bodyPr/>
          <a:lstStyle/>
          <a:p>
            <a:fld id="{A5B0A250-5CC0-1746-B209-08E8B0DAE6AF}" type="datetimeFigureOut">
              <a:rPr lang="en-US" smtClean="0"/>
              <a:t>2/11/2022</a:t>
            </a:fld>
            <a:endParaRPr lang="en-US" dirty="0"/>
          </a:p>
        </p:txBody>
      </p:sp>
      <p:sp>
        <p:nvSpPr>
          <p:cNvPr id="6" name="Footer Placeholder 5">
            <a:extLst>
              <a:ext uri="{FF2B5EF4-FFF2-40B4-BE49-F238E27FC236}">
                <a16:creationId xmlns:a16="http://schemas.microsoft.com/office/drawing/2014/main" id="{8B658B91-C799-4B0F-8CC3-A5A34CF0E8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49C253-F568-4C1B-A0C7-32AA461914C2}"/>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3975837826"/>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4132537-C4AE-42F0-88F9-D388D7F3D8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B947647-3A36-48C3-8B5F-5FCD9EF068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38843E-BD44-4B6E-AC79-F4D403C2AA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B0A250-5CC0-1746-B209-08E8B0DAE6AF}" type="datetimeFigureOut">
              <a:rPr lang="en-US" smtClean="0"/>
              <a:pPr/>
              <a:t>2/11/2022</a:t>
            </a:fld>
            <a:endParaRPr lang="en-US" dirty="0"/>
          </a:p>
        </p:txBody>
      </p:sp>
      <p:sp>
        <p:nvSpPr>
          <p:cNvPr id="5" name="Footer Placeholder 4">
            <a:extLst>
              <a:ext uri="{FF2B5EF4-FFF2-40B4-BE49-F238E27FC236}">
                <a16:creationId xmlns:a16="http://schemas.microsoft.com/office/drawing/2014/main" id="{42C27904-2DC6-4E08-A99B-95A9404233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9EC990-B885-4735-83D7-B3300BAECED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143297030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2.mp3"/><Relationship Id="rId7" Type="http://schemas.openxmlformats.org/officeDocument/2006/relationships/image" Target="../media/image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2.mp3"/></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66000"/>
          </a:schemeClr>
        </a:solidFill>
        <a:effectLst/>
      </p:bgPr>
    </p:bg>
    <p:spTree>
      <p:nvGrpSpPr>
        <p:cNvPr id="1" name=""/>
        <p:cNvGrpSpPr/>
        <p:nvPr/>
      </p:nvGrpSpPr>
      <p:grpSpPr>
        <a:xfrm>
          <a:off x="0" y="0"/>
          <a:ext cx="0" cy="0"/>
          <a:chOff x="0" y="0"/>
          <a:chExt cx="0" cy="0"/>
        </a:xfrm>
      </p:grpSpPr>
      <p:pic>
        <p:nvPicPr>
          <p:cNvPr id="4" name="Video 3">
            <a:extLst>
              <a:ext uri="{FF2B5EF4-FFF2-40B4-BE49-F238E27FC236}">
                <a16:creationId xmlns:a16="http://schemas.microsoft.com/office/drawing/2014/main" id="{9E165639-D334-4E42-B16C-75A04583DCC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t="284" r="-1" b="-1"/>
          <a:stretch/>
        </p:blipFill>
        <p:spPr>
          <a:xfrm>
            <a:off x="0" y="0"/>
            <a:ext cx="12191980" cy="6857999"/>
          </a:xfrm>
          <a:prstGeom prst="rect">
            <a:avLst/>
          </a:prstGeom>
        </p:spPr>
      </p:pic>
      <p:sp>
        <p:nvSpPr>
          <p:cNvPr id="5" name="Rectangle 4">
            <a:extLst>
              <a:ext uri="{FF2B5EF4-FFF2-40B4-BE49-F238E27FC236}">
                <a16:creationId xmlns:a16="http://schemas.microsoft.com/office/drawing/2014/main" id="{9E6B02F3-E396-4E88-B08D-3C254F69F024}"/>
              </a:ext>
            </a:extLst>
          </p:cNvPr>
          <p:cNvSpPr/>
          <p:nvPr/>
        </p:nvSpPr>
        <p:spPr>
          <a:xfrm>
            <a:off x="1424940" y="1017270"/>
            <a:ext cx="9342120" cy="4983480"/>
          </a:xfrm>
          <a:prstGeom prst="rect">
            <a:avLst/>
          </a:prstGeom>
          <a:solidFill>
            <a:schemeClr val="tx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B86C459-CF04-4509-936A-1836AA3A9260}"/>
              </a:ext>
            </a:extLst>
          </p:cNvPr>
          <p:cNvSpPr txBox="1"/>
          <p:nvPr/>
        </p:nvSpPr>
        <p:spPr>
          <a:xfrm>
            <a:off x="1424930" y="1616184"/>
            <a:ext cx="9342120" cy="3785652"/>
          </a:xfrm>
          <a:prstGeom prst="rect">
            <a:avLst/>
          </a:prstGeom>
          <a:noFill/>
        </p:spPr>
        <p:txBody>
          <a:bodyPr wrap="square" rtlCol="0">
            <a:spAutoFit/>
          </a:bodyPr>
          <a:lstStyle/>
          <a:p>
            <a:pPr algn="ctr"/>
            <a:r>
              <a:rPr lang="en-US" sz="4000" dirty="0">
                <a:solidFill>
                  <a:schemeClr val="bg1"/>
                </a:solidFill>
                <a:latin typeface="Bookman Old Style" panose="02050604050505020204" pitchFamily="18" charset="0"/>
              </a:rPr>
              <a:t>Capstone Project of 2022: </a:t>
            </a:r>
            <a:br>
              <a:rPr lang="en-US" sz="4000" dirty="0">
                <a:solidFill>
                  <a:schemeClr val="bg1"/>
                </a:solidFill>
                <a:latin typeface="Bookman Old Style" panose="02050604050505020204" pitchFamily="18" charset="0"/>
              </a:rPr>
            </a:br>
            <a:r>
              <a:rPr lang="en-US" sz="4000" dirty="0">
                <a:solidFill>
                  <a:schemeClr val="bg1"/>
                </a:solidFill>
                <a:latin typeface="Bookman Old Style" panose="02050604050505020204" pitchFamily="18" charset="0"/>
              </a:rPr>
              <a:t>Research into Spyware</a:t>
            </a:r>
          </a:p>
          <a:p>
            <a:pPr algn="ctr"/>
            <a:endParaRPr lang="en-US" sz="4000" dirty="0">
              <a:solidFill>
                <a:schemeClr val="bg1"/>
              </a:solidFill>
              <a:latin typeface="Bookman Old Style" panose="02050604050505020204" pitchFamily="18" charset="0"/>
            </a:endParaRPr>
          </a:p>
          <a:p>
            <a:pPr algn="ctr"/>
            <a:r>
              <a:rPr lang="en-US" sz="4000" dirty="0">
                <a:solidFill>
                  <a:schemeClr val="bg1"/>
                </a:solidFill>
                <a:latin typeface="Bookman Old Style" panose="02050604050505020204" pitchFamily="18" charset="0"/>
              </a:rPr>
              <a:t>Alia Oradei, </a:t>
            </a:r>
          </a:p>
          <a:p>
            <a:pPr algn="ctr"/>
            <a:r>
              <a:rPr lang="en-US" sz="4000" dirty="0">
                <a:solidFill>
                  <a:schemeClr val="bg1"/>
                </a:solidFill>
                <a:latin typeface="Bookman Old Style" panose="02050604050505020204" pitchFamily="18" charset="0"/>
              </a:rPr>
              <a:t>Jake </a:t>
            </a:r>
            <a:r>
              <a:rPr lang="en-US" sz="4000" dirty="0" err="1">
                <a:solidFill>
                  <a:schemeClr val="bg1"/>
                </a:solidFill>
                <a:latin typeface="Bookman Old Style" panose="02050604050505020204" pitchFamily="18" charset="0"/>
              </a:rPr>
              <a:t>Biedrzycki</a:t>
            </a:r>
            <a:r>
              <a:rPr lang="en-US" sz="4000" dirty="0">
                <a:solidFill>
                  <a:schemeClr val="bg1"/>
                </a:solidFill>
                <a:latin typeface="Bookman Old Style" panose="02050604050505020204" pitchFamily="18" charset="0"/>
              </a:rPr>
              <a:t>, </a:t>
            </a:r>
          </a:p>
          <a:p>
            <a:pPr algn="ctr"/>
            <a:r>
              <a:rPr lang="en-US" sz="4000" dirty="0">
                <a:solidFill>
                  <a:schemeClr val="bg1"/>
                </a:solidFill>
                <a:latin typeface="Bookman Old Style" panose="02050604050505020204" pitchFamily="18" charset="0"/>
              </a:rPr>
              <a:t>Max Olive</a:t>
            </a:r>
          </a:p>
        </p:txBody>
      </p:sp>
      <p:pic>
        <p:nvPicPr>
          <p:cNvPr id="8" name="56. Awesome Tech">
            <a:hlinkClick r:id="" action="ppaction://media"/>
            <a:extLst>
              <a:ext uri="{FF2B5EF4-FFF2-40B4-BE49-F238E27FC236}">
                <a16:creationId xmlns:a16="http://schemas.microsoft.com/office/drawing/2014/main" id="{C926B05A-2348-46BD-AE5C-3AF6324CFF1D}"/>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20650" y="105410"/>
            <a:ext cx="406400" cy="406400"/>
          </a:xfrm>
          <a:prstGeom prst="rect">
            <a:avLst/>
          </a:prstGeom>
        </p:spPr>
      </p:pic>
    </p:spTree>
    <p:extLst>
      <p:ext uri="{BB962C8B-B14F-4D97-AF65-F5344CB8AC3E}">
        <p14:creationId xmlns:p14="http://schemas.microsoft.com/office/powerpoint/2010/main" val="3617244385"/>
      </p:ext>
    </p:extLst>
  </p:cSld>
  <p:clrMapOvr>
    <a:masterClrMapping/>
  </p:clrMapOvr>
  <mc:AlternateContent xmlns:mc="http://schemas.openxmlformats.org/markup-compatibility/2006">
    <mc:Choice xmlns:p14="http://schemas.microsoft.com/office/powerpoint/2010/main" Requires="p14">
      <p:transition spd="slow" p14:dur="900" advClick="0" advTm="5000">
        <p:fade/>
      </p:transition>
    </mc:Choice>
    <mc:Fallback>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5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4"/>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4"/>
                                        </p:tgtEl>
                                      </p:cBhvr>
                                    </p:cmd>
                                  </p:childTnLst>
                                </p:cTn>
                              </p:par>
                            </p:childTnLst>
                          </p:cTn>
                        </p:par>
                      </p:childTnLst>
                    </p:cTn>
                  </p:par>
                </p:childTnLst>
              </p:cTn>
              <p:nextCondLst>
                <p:cond evt="onClick" delay="0">
                  <p:tgtEl>
                    <p:spTgt spid="4"/>
                  </p:tgtEl>
                </p:cond>
              </p:nextCondLst>
            </p:seq>
            <p:video>
              <p:cMediaNode mute="1">
                <p:cTn id="15" repeatCount="indefinite" fill="hold" display="0">
                  <p:stCondLst>
                    <p:cond delay="indefinite"/>
                  </p:stCondLst>
                </p:cTn>
                <p:tgtEl>
                  <p:spTgt spid="4"/>
                </p:tgtEl>
              </p:cMediaNode>
            </p:video>
            <p:audio>
              <p:cMediaNode vol="80000" numSld="999" showWhenStopped="0">
                <p:cTn id="16" repeatCount="indefinite" fill="hold" display="0">
                  <p:stCondLst>
                    <p:cond delay="indefinite"/>
                  </p:stCondLst>
                  <p:endCondLst>
                    <p:cond evt="onStopAudio" delay="0">
                      <p:tgtEl>
                        <p:sldTgt/>
                      </p:tgtEl>
                    </p:cond>
                  </p:endCondLst>
                </p:cTn>
                <p:tgtEl>
                  <p:spTgt spid="8"/>
                </p:tgtEl>
              </p:cMediaNode>
            </p:audio>
          </p:childTnLst>
        </p:cTn>
      </p:par>
    </p:tnLst>
  </p:timing>
  <p:extLst>
    <p:ext uri="{E180D4A7-C9FB-4DFB-919C-405C955672EB}">
      <p14:showEvtLst xmlns:p14="http://schemas.microsoft.com/office/powerpoint/2010/main">
        <p14:playEvt time="1" objId="8"/>
        <p14:playEvt time="1" objId="4"/>
        <p14:playEvt time="5013" objId="4"/>
        <p14:stopEvt time="5380" objId="4"/>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11" y="294538"/>
            <a:ext cx="10616040" cy="1033669"/>
          </a:xfrm>
        </p:spPr>
        <p:txBody>
          <a:bodyPr>
            <a:normAutofit/>
          </a:bodyPr>
          <a:lstStyle/>
          <a:p>
            <a:r>
              <a:rPr lang="en-US" sz="4000" dirty="0">
                <a:solidFill>
                  <a:srgbClr val="FFFFFF"/>
                </a:solidFill>
                <a:latin typeface="Bookman Old Style" panose="02050604050505020204" pitchFamily="18" charset="0"/>
              </a:rPr>
              <a:t>Preventative Measures</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771650"/>
            <a:ext cx="10949939" cy="4640579"/>
          </a:xfrm>
        </p:spPr>
        <p:txBody>
          <a:bodyPr anchor="ctr">
            <a:normAutofit/>
          </a:bodyPr>
          <a:lstStyle/>
          <a:p>
            <a:pPr marL="0" indent="0">
              <a:lnSpc>
                <a:spcPct val="100000"/>
              </a:lnSpc>
              <a:spcBef>
                <a:spcPts val="0"/>
              </a:spcBef>
              <a:buNone/>
            </a:pPr>
            <a:r>
              <a:rPr lang="en-US" sz="2200" dirty="0">
                <a:solidFill>
                  <a:schemeClr val="bg1"/>
                </a:solidFill>
                <a:latin typeface="Bookman Old Style" panose="02050604050505020204" pitchFamily="18" charset="0"/>
              </a:rPr>
              <a:t>After understanding how spyware is used, we need to make sure this technology can’t be used against us. We need to learn: </a:t>
            </a:r>
            <a:br>
              <a:rPr lang="en-US" sz="2200" b="0" i="0" u="none" strike="noStrike" dirty="0">
                <a:solidFill>
                  <a:schemeClr val="bg1"/>
                </a:solidFill>
                <a:effectLst/>
                <a:latin typeface="Bookman Old Style" panose="02050604050505020204" pitchFamily="18" charset="0"/>
              </a:rPr>
            </a:br>
            <a:endParaRPr lang="en-US" sz="2200" i="0" u="none" strike="noStrike" dirty="0">
              <a:solidFill>
                <a:schemeClr val="bg1"/>
              </a:solidFill>
              <a:latin typeface="Bookman Old Style" panose="02050604050505020204" pitchFamily="18" charset="0"/>
            </a:endParaRPr>
          </a:p>
          <a:p>
            <a:pPr fontAlgn="base">
              <a:lnSpc>
                <a:spcPct val="100000"/>
              </a:lnSpc>
              <a:buFont typeface="Wingdings" panose="05000000000000000000" pitchFamily="2" charset="2"/>
              <a:buChar char="Ø"/>
            </a:pPr>
            <a:r>
              <a:rPr lang="en-US" sz="2200" dirty="0">
                <a:solidFill>
                  <a:schemeClr val="bg1"/>
                </a:solidFill>
                <a:latin typeface="Bookman Old Style" panose="02050604050505020204" pitchFamily="18" charset="0"/>
              </a:rPr>
              <a:t>Are there are measures to reduce the risk of a spyware attack?</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Research encryption methods and understand the use of cyphers</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Research firewalls and protective software currently in use or being developed</a:t>
            </a:r>
          </a:p>
          <a:p>
            <a:pPr marL="457200" lvl="1" indent="0" rtl="0" fontAlgn="base">
              <a:lnSpc>
                <a:spcPct val="150000"/>
              </a:lnSpc>
              <a:spcBef>
                <a:spcPts val="0"/>
              </a:spcBef>
              <a:spcAft>
                <a:spcPts val="0"/>
              </a:spcAft>
              <a:buNone/>
            </a:pPr>
            <a:endParaRPr lang="en-US" sz="2200" dirty="0">
              <a:solidFill>
                <a:schemeClr val="bg1"/>
              </a:solidFill>
              <a:latin typeface="Bookman Old Style" panose="02050604050505020204" pitchFamily="18" charset="0"/>
            </a:endParaRPr>
          </a:p>
        </p:txBody>
      </p:sp>
    </p:spTree>
    <p:extLst>
      <p:ext uri="{BB962C8B-B14F-4D97-AF65-F5344CB8AC3E}">
        <p14:creationId xmlns:p14="http://schemas.microsoft.com/office/powerpoint/2010/main" val="2732787179"/>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2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2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4000"/>
                            </p:stCondLst>
                            <p:childTnLst>
                              <p:par>
                                <p:cTn id="13" presetID="10" presetClass="entr" presetSubtype="0" fill="hold" nodeType="afterEffect">
                                  <p:stCondLst>
                                    <p:cond delay="12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6000"/>
                            </p:stCondLst>
                            <p:childTnLst>
                              <p:par>
                                <p:cTn id="17" presetID="10" presetClass="entr" presetSubtype="0" fill="hold" nodeType="afterEffect">
                                  <p:stCondLst>
                                    <p:cond delay="12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11" y="294538"/>
            <a:ext cx="10616040" cy="1033669"/>
          </a:xfrm>
        </p:spPr>
        <p:txBody>
          <a:bodyPr>
            <a:normAutofit/>
          </a:bodyPr>
          <a:lstStyle/>
          <a:p>
            <a:r>
              <a:rPr lang="en-US" sz="4000" dirty="0">
                <a:solidFill>
                  <a:srgbClr val="FFFFFF"/>
                </a:solidFill>
                <a:latin typeface="Bookman Old Style" panose="02050604050505020204" pitchFamily="18" charset="0"/>
              </a:rPr>
              <a:t>Preventative Measures</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771650"/>
            <a:ext cx="10949939" cy="4640579"/>
          </a:xfrm>
        </p:spPr>
        <p:txBody>
          <a:bodyPr anchor="ctr">
            <a:normAutofit/>
          </a:bodyPr>
          <a:lstStyle/>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Assure our preventative measures are secure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to keep our strategies and technology undiscovered for as long as possible.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to prevent our spyware from being detected or traced back to us. </a:t>
            </a:r>
          </a:p>
          <a:p>
            <a:pPr marL="457200" lvl="1" indent="0" rtl="0" fontAlgn="base">
              <a:lnSpc>
                <a:spcPct val="150000"/>
              </a:lnSpc>
              <a:spcBef>
                <a:spcPts val="0"/>
              </a:spcBef>
              <a:spcAft>
                <a:spcPts val="0"/>
              </a:spcAft>
              <a:buNone/>
            </a:pPr>
            <a:endParaRPr lang="en-US" sz="2200" dirty="0">
              <a:solidFill>
                <a:schemeClr val="bg1"/>
              </a:solidFill>
              <a:latin typeface="Bookman Old Style" panose="02050604050505020204" pitchFamily="18" charset="0"/>
            </a:endParaRPr>
          </a:p>
          <a:p>
            <a:pPr marL="457200" lvl="1" indent="0" rtl="0" fontAlgn="base">
              <a:lnSpc>
                <a:spcPct val="150000"/>
              </a:lnSpc>
              <a:spcBef>
                <a:spcPts val="0"/>
              </a:spcBef>
              <a:spcAft>
                <a:spcPts val="0"/>
              </a:spcAft>
              <a:buNone/>
            </a:pPr>
            <a:endParaRPr lang="en-US" sz="2200" dirty="0">
              <a:solidFill>
                <a:schemeClr val="bg1"/>
              </a:solidFill>
              <a:latin typeface="Bookman Old Style" panose="02050604050505020204" pitchFamily="18" charset="0"/>
            </a:endParaRPr>
          </a:p>
          <a:p>
            <a:pPr marL="457200" lvl="1" indent="0" rtl="0" fontAlgn="base">
              <a:lnSpc>
                <a:spcPct val="150000"/>
              </a:lnSpc>
              <a:spcBef>
                <a:spcPts val="0"/>
              </a:spcBef>
              <a:spcAft>
                <a:spcPts val="0"/>
              </a:spcAft>
              <a:buNone/>
            </a:pPr>
            <a:endParaRPr lang="en-US" sz="2200" dirty="0">
              <a:solidFill>
                <a:schemeClr val="bg1"/>
              </a:solidFill>
              <a:latin typeface="Bookman Old Style" panose="02050604050505020204" pitchFamily="18" charset="0"/>
            </a:endParaRPr>
          </a:p>
          <a:p>
            <a:pPr marL="457200" lvl="1" indent="0" rtl="0" fontAlgn="base">
              <a:lnSpc>
                <a:spcPct val="150000"/>
              </a:lnSpc>
              <a:spcBef>
                <a:spcPts val="0"/>
              </a:spcBef>
              <a:spcAft>
                <a:spcPts val="0"/>
              </a:spcAft>
              <a:buNone/>
            </a:pPr>
            <a:endParaRPr lang="en-US" sz="2200" dirty="0">
              <a:solidFill>
                <a:schemeClr val="bg1"/>
              </a:solidFill>
              <a:latin typeface="Bookman Old Style" panose="02050604050505020204" pitchFamily="18" charset="0"/>
            </a:endParaRPr>
          </a:p>
        </p:txBody>
      </p:sp>
    </p:spTree>
    <p:extLst>
      <p:ext uri="{BB962C8B-B14F-4D97-AF65-F5344CB8AC3E}">
        <p14:creationId xmlns:p14="http://schemas.microsoft.com/office/powerpoint/2010/main" val="4018421296"/>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2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000"/>
                            </p:stCondLst>
                            <p:childTnLst>
                              <p:par>
                                <p:cTn id="9" presetID="10" presetClass="entr" presetSubtype="0" fill="hold" grpId="0" nodeType="afterEffect">
                                  <p:stCondLst>
                                    <p:cond delay="12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4000"/>
                            </p:stCondLst>
                            <p:childTnLst>
                              <p:par>
                                <p:cTn id="13" presetID="10" presetClass="entr" presetSubtype="0" fill="hold" grpId="0" nodeType="afterEffect">
                                  <p:stCondLst>
                                    <p:cond delay="12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11" y="294538"/>
            <a:ext cx="10616040" cy="1033669"/>
          </a:xfrm>
        </p:spPr>
        <p:txBody>
          <a:bodyPr>
            <a:normAutofit/>
          </a:bodyPr>
          <a:lstStyle/>
          <a:p>
            <a:r>
              <a:rPr lang="en-US" sz="4000" dirty="0">
                <a:solidFill>
                  <a:srgbClr val="FFFFFF"/>
                </a:solidFill>
                <a:latin typeface="Bookman Old Style" panose="02050604050505020204" pitchFamily="18" charset="0"/>
              </a:rPr>
              <a:t>Research Methods</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771650"/>
            <a:ext cx="10949939" cy="4640579"/>
          </a:xfrm>
        </p:spPr>
        <p:txBody>
          <a:bodyPr anchor="ctr">
            <a:normAutofit/>
          </a:bodyPr>
          <a:lstStyle/>
          <a:p>
            <a:pPr marL="0" indent="0" rtl="0">
              <a:lnSpc>
                <a:spcPct val="100000"/>
              </a:lnSpc>
              <a:spcBef>
                <a:spcPts val="0"/>
              </a:spcBef>
              <a:spcAft>
                <a:spcPts val="1200"/>
              </a:spcAft>
              <a:buNone/>
            </a:pPr>
            <a:r>
              <a:rPr lang="en-US" sz="2200" b="0" i="0" u="none" strike="noStrike" dirty="0">
                <a:solidFill>
                  <a:schemeClr val="bg1"/>
                </a:solidFill>
                <a:effectLst/>
                <a:latin typeface="Bookman Old Style" panose="02050604050505020204" pitchFamily="18" charset="0"/>
              </a:rPr>
              <a:t>To answer these questions, we will be conducting research through a litany of resources. Including but not limited to:</a:t>
            </a:r>
            <a:br>
              <a:rPr lang="en-US" sz="2200" b="0" i="0" u="none" strike="noStrike" dirty="0">
                <a:solidFill>
                  <a:schemeClr val="bg1"/>
                </a:solidFill>
                <a:effectLst/>
                <a:latin typeface="Bookman Old Style" panose="02050604050505020204" pitchFamily="18" charset="0"/>
              </a:rPr>
            </a:br>
            <a:endParaRPr lang="en-US" sz="2200" dirty="0">
              <a:solidFill>
                <a:schemeClr val="bg1"/>
              </a:solidFill>
              <a:latin typeface="Bookman Old Style" panose="02050604050505020204" pitchFamily="18" charset="0"/>
            </a:endParaRPr>
          </a:p>
          <a:p>
            <a:pPr fontAlgn="base">
              <a:lnSpc>
                <a:spcPct val="100000"/>
              </a:lnSpc>
              <a:buFont typeface="Wingdings" panose="05000000000000000000" pitchFamily="2" charset="2"/>
              <a:buChar char="Ø"/>
            </a:pPr>
            <a:r>
              <a:rPr lang="en-US" sz="2200" dirty="0">
                <a:solidFill>
                  <a:schemeClr val="bg1"/>
                </a:solidFill>
                <a:latin typeface="Bookman Old Style" panose="02050604050505020204" pitchFamily="18" charset="0"/>
              </a:rPr>
              <a:t>Research papers from accredited authors and specialists in the field.</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This will inform us of the current technology, strategies, and practices being used by us, and our opponents. </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Understand how new technology and strategies are developed. </a:t>
            </a:r>
          </a:p>
          <a:p>
            <a:pPr marL="0" indent="0" rtl="0">
              <a:lnSpc>
                <a:spcPct val="150000"/>
              </a:lnSpc>
              <a:spcBef>
                <a:spcPts val="0"/>
              </a:spcBef>
              <a:spcAft>
                <a:spcPts val="1200"/>
              </a:spcAft>
              <a:buNone/>
            </a:pPr>
            <a:endParaRPr lang="en-US" sz="2200" b="0" dirty="0">
              <a:solidFill>
                <a:schemeClr val="bg1"/>
              </a:solidFill>
              <a:effectLst/>
              <a:latin typeface="Bookman Old Style" panose="02050604050505020204" pitchFamily="18" charset="0"/>
            </a:endParaRPr>
          </a:p>
        </p:txBody>
      </p:sp>
    </p:spTree>
    <p:extLst>
      <p:ext uri="{BB962C8B-B14F-4D97-AF65-F5344CB8AC3E}">
        <p14:creationId xmlns:p14="http://schemas.microsoft.com/office/powerpoint/2010/main" val="361381176"/>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2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000"/>
                            </p:stCondLst>
                            <p:childTnLst>
                              <p:par>
                                <p:cTn id="9" presetID="10" presetClass="entr" presetSubtype="0" fill="hold" grpId="0" nodeType="afterEffect">
                                  <p:stCondLst>
                                    <p:cond delay="12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4000"/>
                            </p:stCondLst>
                            <p:childTnLst>
                              <p:par>
                                <p:cTn id="13" presetID="10" presetClass="entr" presetSubtype="0" fill="hold" grpId="0" nodeType="afterEffect">
                                  <p:stCondLst>
                                    <p:cond delay="12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6000"/>
                            </p:stCondLst>
                            <p:childTnLst>
                              <p:par>
                                <p:cTn id="17" presetID="10" presetClass="entr" presetSubtype="0" fill="hold" grpId="0" nodeType="afterEffect">
                                  <p:stCondLst>
                                    <p:cond delay="12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11" y="294538"/>
            <a:ext cx="10616040" cy="1033669"/>
          </a:xfrm>
        </p:spPr>
        <p:txBody>
          <a:bodyPr>
            <a:normAutofit/>
          </a:bodyPr>
          <a:lstStyle/>
          <a:p>
            <a:r>
              <a:rPr lang="en-US" sz="4000" dirty="0">
                <a:solidFill>
                  <a:srgbClr val="FFFFFF"/>
                </a:solidFill>
                <a:latin typeface="Bookman Old Style" panose="02050604050505020204" pitchFamily="18" charset="0"/>
              </a:rPr>
              <a:t>Research Methods</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771650"/>
            <a:ext cx="10949939" cy="4640579"/>
          </a:xfrm>
        </p:spPr>
        <p:txBody>
          <a:bodyPr anchor="ctr">
            <a:normAutofit/>
          </a:bodyPr>
          <a:lstStyle/>
          <a:p>
            <a:pPr>
              <a:lnSpc>
                <a:spcPct val="100000"/>
              </a:lnSpc>
              <a:spcBef>
                <a:spcPts val="0"/>
              </a:spcBef>
              <a:spcAft>
                <a:spcPts val="1200"/>
              </a:spcAft>
              <a:buFont typeface="Wingdings" panose="05000000000000000000" pitchFamily="2" charset="2"/>
              <a:buChar char="Ø"/>
            </a:pPr>
            <a:r>
              <a:rPr lang="en-US" sz="2200" dirty="0">
                <a:solidFill>
                  <a:schemeClr val="bg1"/>
                </a:solidFill>
                <a:latin typeface="Bookman Old Style" panose="02050604050505020204" pitchFamily="18" charset="0"/>
              </a:rPr>
              <a:t>Textbooks and Articles detailing past and current events from verified sources.</a:t>
            </a:r>
          </a:p>
          <a:p>
            <a:pPr lvl="1">
              <a:lnSpc>
                <a:spcPct val="100000"/>
              </a:lnSpc>
              <a:spcBef>
                <a:spcPts val="0"/>
              </a:spcBef>
              <a:spcAft>
                <a:spcPts val="1200"/>
              </a:spcAft>
              <a:buFont typeface="Wingdings" panose="05000000000000000000" pitchFamily="2" charset="2"/>
              <a:buChar char="Ø"/>
            </a:pPr>
            <a:r>
              <a:rPr lang="en-US" sz="2200" dirty="0">
                <a:solidFill>
                  <a:schemeClr val="bg1"/>
                </a:solidFill>
                <a:latin typeface="Bookman Old Style" panose="02050604050505020204" pitchFamily="18" charset="0"/>
              </a:rPr>
              <a:t>We will learn about the history of spyware</a:t>
            </a:r>
          </a:p>
          <a:p>
            <a:pPr lvl="1">
              <a:lnSpc>
                <a:spcPct val="150000"/>
              </a:lnSpc>
              <a:spcBef>
                <a:spcPts val="0"/>
              </a:spcBef>
              <a:spcAft>
                <a:spcPts val="1200"/>
              </a:spcAft>
              <a:buFont typeface="Wingdings" panose="05000000000000000000" pitchFamily="2" charset="2"/>
              <a:buChar char="Ø"/>
            </a:pPr>
            <a:r>
              <a:rPr lang="en-US" sz="2200" dirty="0">
                <a:solidFill>
                  <a:schemeClr val="bg1"/>
                </a:solidFill>
                <a:latin typeface="Bookman Old Style" panose="02050604050505020204" pitchFamily="18" charset="0"/>
              </a:rPr>
              <a:t>We can understand how it was used, and how it was prevented. </a:t>
            </a:r>
          </a:p>
          <a:p>
            <a:pPr>
              <a:lnSpc>
                <a:spcPct val="150000"/>
              </a:lnSpc>
              <a:spcBef>
                <a:spcPts val="0"/>
              </a:spcBef>
              <a:spcAft>
                <a:spcPts val="1200"/>
              </a:spcAft>
              <a:buFont typeface="Wingdings" panose="05000000000000000000" pitchFamily="2" charset="2"/>
              <a:buChar char="Ø"/>
            </a:pPr>
            <a:r>
              <a:rPr lang="en-US" sz="2200" dirty="0">
                <a:solidFill>
                  <a:schemeClr val="bg1"/>
                </a:solidFill>
                <a:latin typeface="Bookman Old Style" panose="02050604050505020204" pitchFamily="18" charset="0"/>
              </a:rPr>
              <a:t>Potentially testing our own defenses in mock trials</a:t>
            </a:r>
          </a:p>
          <a:p>
            <a:pPr lvl="1">
              <a:lnSpc>
                <a:spcPct val="100000"/>
              </a:lnSpc>
              <a:spcBef>
                <a:spcPts val="0"/>
              </a:spcBef>
              <a:spcAft>
                <a:spcPts val="1200"/>
              </a:spcAft>
              <a:buFont typeface="Wingdings" panose="05000000000000000000" pitchFamily="2" charset="2"/>
              <a:buChar char="Ø"/>
            </a:pPr>
            <a:r>
              <a:rPr lang="en-US" sz="2200" dirty="0">
                <a:solidFill>
                  <a:schemeClr val="bg1"/>
                </a:solidFill>
                <a:latin typeface="Bookman Old Style" panose="02050604050505020204" pitchFamily="18" charset="0"/>
              </a:rPr>
              <a:t>Time and ethics may not permit this</a:t>
            </a:r>
          </a:p>
          <a:p>
            <a:pPr marL="457200" lvl="1" indent="0">
              <a:lnSpc>
                <a:spcPct val="150000"/>
              </a:lnSpc>
              <a:spcBef>
                <a:spcPts val="0"/>
              </a:spcBef>
              <a:spcAft>
                <a:spcPts val="1200"/>
              </a:spcAft>
              <a:buNone/>
            </a:pPr>
            <a:endParaRPr lang="en-US" sz="2200" dirty="0">
              <a:solidFill>
                <a:schemeClr val="bg1"/>
              </a:solidFill>
              <a:latin typeface="Bookman Old Style" panose="02050604050505020204" pitchFamily="18" charset="0"/>
            </a:endParaRPr>
          </a:p>
        </p:txBody>
      </p:sp>
    </p:spTree>
    <p:extLst>
      <p:ext uri="{BB962C8B-B14F-4D97-AF65-F5344CB8AC3E}">
        <p14:creationId xmlns:p14="http://schemas.microsoft.com/office/powerpoint/2010/main" val="2968792759"/>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2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000"/>
                            </p:stCondLst>
                            <p:childTnLst>
                              <p:par>
                                <p:cTn id="9" presetID="10" presetClass="entr" presetSubtype="0" fill="hold" grpId="0" nodeType="afterEffect">
                                  <p:stCondLst>
                                    <p:cond delay="12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4000"/>
                            </p:stCondLst>
                            <p:childTnLst>
                              <p:par>
                                <p:cTn id="13" presetID="10" presetClass="entr" presetSubtype="0" fill="hold" grpId="0" nodeType="afterEffect">
                                  <p:stCondLst>
                                    <p:cond delay="12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6000"/>
                            </p:stCondLst>
                            <p:childTnLst>
                              <p:par>
                                <p:cTn id="17" presetID="10" presetClass="entr" presetSubtype="0" fill="hold" grpId="0" nodeType="afterEffect">
                                  <p:stCondLst>
                                    <p:cond delay="12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par>
                          <p:cTn id="20" fill="hold">
                            <p:stCondLst>
                              <p:cond delay="8000"/>
                            </p:stCondLst>
                            <p:childTnLst>
                              <p:par>
                                <p:cTn id="21" presetID="10" presetClass="entr" presetSubtype="0" fill="hold" grpId="0" nodeType="afterEffect">
                                  <p:stCondLst>
                                    <p:cond delay="125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75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11" y="294538"/>
            <a:ext cx="10616040" cy="1033669"/>
          </a:xfrm>
        </p:spPr>
        <p:txBody>
          <a:bodyPr>
            <a:normAutofit/>
          </a:bodyPr>
          <a:lstStyle/>
          <a:p>
            <a:r>
              <a:rPr lang="en-US" sz="4000" dirty="0">
                <a:solidFill>
                  <a:srgbClr val="FFFFFF"/>
                </a:solidFill>
                <a:latin typeface="Bookman Old Style" panose="02050604050505020204" pitchFamily="18" charset="0"/>
              </a:rPr>
              <a:t>Current Resources</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690255"/>
            <a:ext cx="10949939" cy="5070763"/>
          </a:xfrm>
        </p:spPr>
        <p:txBody>
          <a:bodyPr anchor="ctr">
            <a:normAutofit/>
          </a:bodyPr>
          <a:lstStyle/>
          <a:p>
            <a:pPr marL="0" indent="0">
              <a:lnSpc>
                <a:spcPct val="150000"/>
              </a:lnSpc>
              <a:buNone/>
            </a:pPr>
            <a:r>
              <a:rPr lang="en-US" sz="2200" dirty="0">
                <a:solidFill>
                  <a:schemeClr val="bg1"/>
                </a:solidFill>
                <a:latin typeface="Bookman Old Style" panose="02050604050505020204" pitchFamily="18" charset="0"/>
              </a:rPr>
              <a:t>As we begin conducting research, we have selected a few resources to start with: </a:t>
            </a:r>
          </a:p>
          <a:p>
            <a:pPr>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TBA Resources</a:t>
            </a:r>
          </a:p>
          <a:p>
            <a:pPr lvl="1">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Resources to be acquired throughout the course of this project</a:t>
            </a:r>
          </a:p>
          <a:p>
            <a:pPr>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Security Engineering Third Edition: A Guide to Building Dependable Distributed Systems by Ross Anderson</a:t>
            </a:r>
          </a:p>
          <a:p>
            <a:pPr lvl="1">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The author Ross Anderson, as of the publishing of this textbook, had worked with computer systems for forty years and has experience with avionics, cryptology, and computer security.</a:t>
            </a:r>
          </a:p>
          <a:p>
            <a:pPr marL="0" indent="0">
              <a:buNone/>
            </a:pPr>
            <a:endParaRPr lang="en-US" sz="2000" dirty="0"/>
          </a:p>
        </p:txBody>
      </p:sp>
    </p:spTree>
    <p:extLst>
      <p:ext uri="{BB962C8B-B14F-4D97-AF65-F5344CB8AC3E}">
        <p14:creationId xmlns:p14="http://schemas.microsoft.com/office/powerpoint/2010/main" val="2511339239"/>
      </p:ext>
    </p:extLst>
  </p:cSld>
  <p:clrMapOvr>
    <a:masterClrMapping/>
  </p:clrMapOvr>
  <mc:AlternateContent xmlns:mc="http://schemas.openxmlformats.org/markup-compatibility/2006">
    <mc:Choice xmlns:p14="http://schemas.microsoft.com/office/powerpoint/2010/main" Requires="p14">
      <p:transition spd="slow" p14:dur="900" advClick="0" advTm="15000">
        <p:fade/>
      </p:transition>
    </mc:Choice>
    <mc:Fallback>
      <p:transition spd="slow" advClick="0" advTm="1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5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childTnLst>
                                </p:cTn>
                              </p:par>
                            </p:childTnLst>
                          </p:cTn>
                        </p:par>
                        <p:par>
                          <p:cTn id="8" fill="hold">
                            <p:stCondLst>
                              <p:cond delay="2500"/>
                            </p:stCondLst>
                            <p:childTnLst>
                              <p:par>
                                <p:cTn id="9" presetID="10" presetClass="entr" presetSubtype="0" fill="hold" grpId="0" nodeType="afterEffect">
                                  <p:stCondLst>
                                    <p:cond delay="1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1000"/>
                                        <p:tgtEl>
                                          <p:spTgt spid="3">
                                            <p:txEl>
                                              <p:pRg st="1" end="1"/>
                                            </p:txEl>
                                          </p:spTgt>
                                        </p:tgtEl>
                                      </p:cBhvr>
                                    </p:animEffect>
                                  </p:childTnLst>
                                </p:cTn>
                              </p:par>
                            </p:childTnLst>
                          </p:cTn>
                        </p:par>
                        <p:par>
                          <p:cTn id="12" fill="hold">
                            <p:stCondLst>
                              <p:cond delay="5000"/>
                            </p:stCondLst>
                            <p:childTnLst>
                              <p:par>
                                <p:cTn id="13" presetID="10" presetClass="entr" presetSubtype="0" fill="hold" grpId="0" nodeType="afterEffect">
                                  <p:stCondLst>
                                    <p:cond delay="1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1000"/>
                                        <p:tgtEl>
                                          <p:spTgt spid="3">
                                            <p:txEl>
                                              <p:pRg st="2" end="2"/>
                                            </p:txEl>
                                          </p:spTgt>
                                        </p:tgtEl>
                                      </p:cBhvr>
                                    </p:animEffect>
                                  </p:childTnLst>
                                </p:cTn>
                              </p:par>
                            </p:childTnLst>
                          </p:cTn>
                        </p:par>
                        <p:par>
                          <p:cTn id="16" fill="hold">
                            <p:stCondLst>
                              <p:cond delay="7500"/>
                            </p:stCondLst>
                            <p:childTnLst>
                              <p:par>
                                <p:cTn id="17" presetID="10" presetClass="entr" presetSubtype="0" fill="hold" grpId="0" nodeType="afterEffect">
                                  <p:stCondLst>
                                    <p:cond delay="1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1000"/>
                                        <p:tgtEl>
                                          <p:spTgt spid="3">
                                            <p:txEl>
                                              <p:pRg st="3" end="3"/>
                                            </p:txEl>
                                          </p:spTgt>
                                        </p:tgtEl>
                                      </p:cBhvr>
                                    </p:animEffect>
                                  </p:childTnLst>
                                </p:cTn>
                              </p:par>
                            </p:childTnLst>
                          </p:cTn>
                        </p:par>
                        <p:par>
                          <p:cTn id="20" fill="hold">
                            <p:stCondLst>
                              <p:cond delay="10000"/>
                            </p:stCondLst>
                            <p:childTnLst>
                              <p:par>
                                <p:cTn id="21" presetID="10" presetClass="entr" presetSubtype="0" fill="hold" grpId="0" nodeType="afterEffect">
                                  <p:stCondLst>
                                    <p:cond delay="1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1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11" y="294538"/>
            <a:ext cx="10616040" cy="1033669"/>
          </a:xfrm>
        </p:spPr>
        <p:txBody>
          <a:bodyPr>
            <a:normAutofit/>
          </a:bodyPr>
          <a:lstStyle/>
          <a:p>
            <a:r>
              <a:rPr lang="en-US" sz="4000" dirty="0">
                <a:solidFill>
                  <a:srgbClr val="FFFFFF"/>
                </a:solidFill>
                <a:latin typeface="Bookman Old Style" panose="02050604050505020204" pitchFamily="18" charset="0"/>
              </a:rPr>
              <a:t>Current Resources</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771650"/>
            <a:ext cx="10949939" cy="4640579"/>
          </a:xfrm>
        </p:spPr>
        <p:txBody>
          <a:bodyPr anchor="ctr">
            <a:normAutofit lnSpcReduction="10000"/>
          </a:bodyPr>
          <a:lstStyle/>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Professor Tony Varghese at the University of Wisconsin - River Falls</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Professor Varghese is the Academic Director of the UWRF online Master of Science in Cybersecurity </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He is currently conducting research on the simulation of biological systems, specifically cellular electrophysiology and bioinformatics.</a:t>
            </a:r>
          </a:p>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UWRF Resource Database </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The database offered within UWRF will help us find articles and research papers to help us complete our report.</a:t>
            </a:r>
            <a:br>
              <a:rPr lang="en-US" sz="2200" dirty="0">
                <a:solidFill>
                  <a:schemeClr val="bg1"/>
                </a:solidFill>
                <a:latin typeface="Bookman Old Style" panose="02050604050505020204" pitchFamily="18" charset="0"/>
              </a:rPr>
            </a:br>
            <a:endParaRPr lang="en-US" sz="2200" dirty="0">
              <a:solidFill>
                <a:schemeClr val="bg1"/>
              </a:solidFill>
              <a:latin typeface="Bookman Old Style" panose="02050604050505020204" pitchFamily="18" charset="0"/>
            </a:endParaRPr>
          </a:p>
        </p:txBody>
      </p:sp>
    </p:spTree>
    <p:extLst>
      <p:ext uri="{BB962C8B-B14F-4D97-AF65-F5344CB8AC3E}">
        <p14:creationId xmlns:p14="http://schemas.microsoft.com/office/powerpoint/2010/main" val="2529908178"/>
      </p:ext>
    </p:extLst>
  </p:cSld>
  <p:clrMapOvr>
    <a:masterClrMapping/>
  </p:clrMapOvr>
  <mc:AlternateContent xmlns:mc="http://schemas.openxmlformats.org/markup-compatibility/2006">
    <mc:Choice xmlns:p14="http://schemas.microsoft.com/office/powerpoint/2010/main" Requires="p14">
      <p:transition spd="slow" p14:dur="900" advClick="0" advTm="15000">
        <p:fade/>
      </p:transition>
    </mc:Choice>
    <mc:Fallback>
      <p:transition spd="slow" advClick="0" advTm="1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5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childTnLst>
                                </p:cTn>
                              </p:par>
                            </p:childTnLst>
                          </p:cTn>
                        </p:par>
                        <p:par>
                          <p:cTn id="8" fill="hold">
                            <p:stCondLst>
                              <p:cond delay="2500"/>
                            </p:stCondLst>
                            <p:childTnLst>
                              <p:par>
                                <p:cTn id="9" presetID="10" presetClass="entr" presetSubtype="0" fill="hold" grpId="0" nodeType="afterEffect">
                                  <p:stCondLst>
                                    <p:cond delay="1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1000"/>
                                        <p:tgtEl>
                                          <p:spTgt spid="3">
                                            <p:txEl>
                                              <p:pRg st="1" end="1"/>
                                            </p:txEl>
                                          </p:spTgt>
                                        </p:tgtEl>
                                      </p:cBhvr>
                                    </p:animEffect>
                                  </p:childTnLst>
                                </p:cTn>
                              </p:par>
                            </p:childTnLst>
                          </p:cTn>
                        </p:par>
                        <p:par>
                          <p:cTn id="12" fill="hold">
                            <p:stCondLst>
                              <p:cond delay="5000"/>
                            </p:stCondLst>
                            <p:childTnLst>
                              <p:par>
                                <p:cTn id="13" presetID="10" presetClass="entr" presetSubtype="0" fill="hold" grpId="0" nodeType="afterEffect">
                                  <p:stCondLst>
                                    <p:cond delay="1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1000"/>
                                        <p:tgtEl>
                                          <p:spTgt spid="3">
                                            <p:txEl>
                                              <p:pRg st="2" end="2"/>
                                            </p:txEl>
                                          </p:spTgt>
                                        </p:tgtEl>
                                      </p:cBhvr>
                                    </p:animEffect>
                                  </p:childTnLst>
                                </p:cTn>
                              </p:par>
                            </p:childTnLst>
                          </p:cTn>
                        </p:par>
                        <p:par>
                          <p:cTn id="16" fill="hold">
                            <p:stCondLst>
                              <p:cond delay="7500"/>
                            </p:stCondLst>
                            <p:childTnLst>
                              <p:par>
                                <p:cTn id="17" presetID="10" presetClass="entr" presetSubtype="0" fill="hold" grpId="0" nodeType="afterEffect">
                                  <p:stCondLst>
                                    <p:cond delay="1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1000"/>
                                        <p:tgtEl>
                                          <p:spTgt spid="3">
                                            <p:txEl>
                                              <p:pRg st="3" end="3"/>
                                            </p:txEl>
                                          </p:spTgt>
                                        </p:tgtEl>
                                      </p:cBhvr>
                                    </p:animEffect>
                                  </p:childTnLst>
                                </p:cTn>
                              </p:par>
                            </p:childTnLst>
                          </p:cTn>
                        </p:par>
                        <p:par>
                          <p:cTn id="20" fill="hold">
                            <p:stCondLst>
                              <p:cond delay="10000"/>
                            </p:stCondLst>
                            <p:childTnLst>
                              <p:par>
                                <p:cTn id="21" presetID="10" presetClass="entr" presetSubtype="0" fill="hold" grpId="0" nodeType="afterEffect">
                                  <p:stCondLst>
                                    <p:cond delay="1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1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11" y="294538"/>
            <a:ext cx="10616040" cy="1033669"/>
          </a:xfrm>
        </p:spPr>
        <p:txBody>
          <a:bodyPr>
            <a:normAutofit/>
          </a:bodyPr>
          <a:lstStyle/>
          <a:p>
            <a:r>
              <a:rPr lang="en-US" sz="4000" dirty="0">
                <a:solidFill>
                  <a:srgbClr val="FFFFFF"/>
                </a:solidFill>
                <a:latin typeface="Bookman Old Style" panose="02050604050505020204" pitchFamily="18" charset="0"/>
              </a:rPr>
              <a:t>Current Resources</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622746"/>
            <a:ext cx="10949939" cy="5138272"/>
          </a:xfrm>
        </p:spPr>
        <p:txBody>
          <a:bodyPr anchor="ctr">
            <a:normAutofit lnSpcReduction="10000"/>
          </a:bodyPr>
          <a:lstStyle/>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Cisco Security</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Cisco is renowned for their networking, cloud software, and cyber security.</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On Cisco.com there is an article that discusses a concept called “Lawful intercept”, which can enable law enforcement to perform electronic surveillance on an individual. </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Within the article it is stated that these intercepts “cannot be detected by target.” This leads to another question for our report: </a:t>
            </a:r>
          </a:p>
          <a:p>
            <a:pPr lvl="2"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and where along the lines of communication are they able to intercept our data.</a:t>
            </a:r>
          </a:p>
        </p:txBody>
      </p:sp>
    </p:spTree>
    <p:extLst>
      <p:ext uri="{BB962C8B-B14F-4D97-AF65-F5344CB8AC3E}">
        <p14:creationId xmlns:p14="http://schemas.microsoft.com/office/powerpoint/2010/main" val="4137515654"/>
      </p:ext>
    </p:extLst>
  </p:cSld>
  <p:clrMapOvr>
    <a:masterClrMapping/>
  </p:clrMapOvr>
  <mc:AlternateContent xmlns:mc="http://schemas.openxmlformats.org/markup-compatibility/2006">
    <mc:Choice xmlns:p14="http://schemas.microsoft.com/office/powerpoint/2010/main" Requires="p14">
      <p:transition spd="slow" p14:dur="900" advClick="0" advTm="15000">
        <p:fade/>
      </p:transition>
    </mc:Choice>
    <mc:Fallback>
      <p:transition spd="slow" advClick="0" advTm="1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5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childTnLst>
                                </p:cTn>
                              </p:par>
                            </p:childTnLst>
                          </p:cTn>
                        </p:par>
                        <p:par>
                          <p:cTn id="8" fill="hold">
                            <p:stCondLst>
                              <p:cond delay="2500"/>
                            </p:stCondLst>
                            <p:childTnLst>
                              <p:par>
                                <p:cTn id="9" presetID="10" presetClass="entr" presetSubtype="0" fill="hold" grpId="0" nodeType="afterEffect">
                                  <p:stCondLst>
                                    <p:cond delay="1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1000"/>
                                        <p:tgtEl>
                                          <p:spTgt spid="3">
                                            <p:txEl>
                                              <p:pRg st="1" end="1"/>
                                            </p:txEl>
                                          </p:spTgt>
                                        </p:tgtEl>
                                      </p:cBhvr>
                                    </p:animEffect>
                                  </p:childTnLst>
                                </p:cTn>
                              </p:par>
                            </p:childTnLst>
                          </p:cTn>
                        </p:par>
                        <p:par>
                          <p:cTn id="12" fill="hold">
                            <p:stCondLst>
                              <p:cond delay="5000"/>
                            </p:stCondLst>
                            <p:childTnLst>
                              <p:par>
                                <p:cTn id="13" presetID="10" presetClass="entr" presetSubtype="0" fill="hold" grpId="0" nodeType="afterEffect">
                                  <p:stCondLst>
                                    <p:cond delay="1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1000"/>
                                        <p:tgtEl>
                                          <p:spTgt spid="3">
                                            <p:txEl>
                                              <p:pRg st="2" end="2"/>
                                            </p:txEl>
                                          </p:spTgt>
                                        </p:tgtEl>
                                      </p:cBhvr>
                                    </p:animEffect>
                                  </p:childTnLst>
                                </p:cTn>
                              </p:par>
                            </p:childTnLst>
                          </p:cTn>
                        </p:par>
                        <p:par>
                          <p:cTn id="16" fill="hold">
                            <p:stCondLst>
                              <p:cond delay="7500"/>
                            </p:stCondLst>
                            <p:childTnLst>
                              <p:par>
                                <p:cTn id="17" presetID="10" presetClass="entr" presetSubtype="0" fill="hold" grpId="0" nodeType="afterEffect">
                                  <p:stCondLst>
                                    <p:cond delay="1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1000"/>
                                        <p:tgtEl>
                                          <p:spTgt spid="3">
                                            <p:txEl>
                                              <p:pRg st="3" end="3"/>
                                            </p:txEl>
                                          </p:spTgt>
                                        </p:tgtEl>
                                      </p:cBhvr>
                                    </p:animEffect>
                                  </p:childTnLst>
                                </p:cTn>
                              </p:par>
                            </p:childTnLst>
                          </p:cTn>
                        </p:par>
                        <p:par>
                          <p:cTn id="20" fill="hold">
                            <p:stCondLst>
                              <p:cond delay="10000"/>
                            </p:stCondLst>
                            <p:childTnLst>
                              <p:par>
                                <p:cTn id="21" presetID="10" presetClass="entr" presetSubtype="0" fill="hold" grpId="0" nodeType="afterEffect">
                                  <p:stCondLst>
                                    <p:cond delay="1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1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11" y="294538"/>
            <a:ext cx="10616040" cy="1033669"/>
          </a:xfrm>
        </p:spPr>
        <p:txBody>
          <a:bodyPr>
            <a:normAutofit/>
          </a:bodyPr>
          <a:lstStyle/>
          <a:p>
            <a:r>
              <a:rPr lang="en-US" sz="4000" dirty="0">
                <a:solidFill>
                  <a:srgbClr val="FFFFFF"/>
                </a:solidFill>
                <a:latin typeface="Bookman Old Style" panose="02050604050505020204" pitchFamily="18" charset="0"/>
              </a:rPr>
              <a:t>Deliverables of the Project</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771650"/>
            <a:ext cx="10949939" cy="4640579"/>
          </a:xfrm>
        </p:spPr>
        <p:txBody>
          <a:bodyPr anchor="ctr">
            <a:normAutofit/>
          </a:bodyPr>
          <a:lstStyle/>
          <a:p>
            <a:pPr marL="0" indent="0" rtl="0">
              <a:lnSpc>
                <a:spcPct val="150000"/>
              </a:lnSpc>
              <a:spcBef>
                <a:spcPts val="0"/>
              </a:spcBef>
              <a:spcAft>
                <a:spcPts val="1200"/>
              </a:spcAft>
              <a:buNone/>
            </a:pPr>
            <a:r>
              <a:rPr lang="en-US" sz="2200" b="0" i="0" u="none" strike="noStrike" dirty="0">
                <a:solidFill>
                  <a:schemeClr val="bg1"/>
                </a:solidFill>
                <a:effectLst/>
                <a:latin typeface="Bookman Old Style" panose="02050604050505020204" pitchFamily="18" charset="0"/>
              </a:rPr>
              <a:t>We plan to have a comprehensive report on modern day cybersecurity and complete our research into spyware</a:t>
            </a:r>
            <a:endParaRPr lang="en-US" sz="2200" b="0" dirty="0">
              <a:solidFill>
                <a:schemeClr val="bg1"/>
              </a:solidFill>
              <a:effectLst/>
              <a:latin typeface="Bookman Old Style" panose="02050604050505020204" pitchFamily="18" charset="0"/>
            </a:endParaRPr>
          </a:p>
          <a:p>
            <a:pPr marL="0" indent="0" rtl="0">
              <a:lnSpc>
                <a:spcPct val="150000"/>
              </a:lnSpc>
              <a:spcBef>
                <a:spcPts val="0"/>
              </a:spcBef>
              <a:spcAft>
                <a:spcPts val="1200"/>
              </a:spcAft>
              <a:buNone/>
            </a:pPr>
            <a:r>
              <a:rPr lang="en-US" sz="2200" b="0" i="0" u="none" strike="noStrike" dirty="0">
                <a:solidFill>
                  <a:schemeClr val="bg1"/>
                </a:solidFill>
                <a:effectLst/>
                <a:latin typeface="Bookman Old Style" panose="02050604050505020204" pitchFamily="18" charset="0"/>
              </a:rPr>
              <a:t>This report will consist of approximately 15 pages and detail how security breaches through spyware occur, its development, utilization, and what preventive measures can be taken.</a:t>
            </a:r>
          </a:p>
          <a:p>
            <a:pPr marL="0" indent="0" rtl="0">
              <a:lnSpc>
                <a:spcPct val="150000"/>
              </a:lnSpc>
              <a:spcBef>
                <a:spcPts val="0"/>
              </a:spcBef>
              <a:spcAft>
                <a:spcPts val="1200"/>
              </a:spcAft>
              <a:buNone/>
            </a:pPr>
            <a:r>
              <a:rPr lang="en-US" sz="2200" b="0" i="0" u="none" strike="noStrike" dirty="0">
                <a:solidFill>
                  <a:schemeClr val="bg1"/>
                </a:solidFill>
                <a:effectLst/>
                <a:latin typeface="Bookman Old Style" panose="02050604050505020204" pitchFamily="18" charset="0"/>
              </a:rPr>
              <a:t>The report will be heavily cited with sources that include other scientific research papers </a:t>
            </a:r>
            <a:br>
              <a:rPr lang="en-US" sz="1600" dirty="0"/>
            </a:br>
            <a:endParaRPr lang="en-US" sz="2200" dirty="0">
              <a:solidFill>
                <a:schemeClr val="bg1"/>
              </a:solidFill>
            </a:endParaRPr>
          </a:p>
        </p:txBody>
      </p:sp>
    </p:spTree>
    <p:extLst>
      <p:ext uri="{BB962C8B-B14F-4D97-AF65-F5344CB8AC3E}">
        <p14:creationId xmlns:p14="http://schemas.microsoft.com/office/powerpoint/2010/main" val="2985368796"/>
      </p:ext>
    </p:extLst>
  </p:cSld>
  <p:clrMapOvr>
    <a:masterClrMapping/>
  </p:clrMapOvr>
  <mc:AlternateContent xmlns:mc="http://schemas.openxmlformats.org/markup-compatibility/2006">
    <mc:Choice xmlns:p14="http://schemas.microsoft.com/office/powerpoint/2010/main" Requires="p14">
      <p:transition spd="slow" p14:dur="900" advClick="0" advTm="15000">
        <p:fade/>
      </p:transition>
    </mc:Choice>
    <mc:Fallback>
      <p:transition spd="slow" advClick="0" advTm="1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5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childTnLst>
                                </p:cTn>
                              </p:par>
                            </p:childTnLst>
                          </p:cTn>
                        </p:par>
                        <p:par>
                          <p:cTn id="8" fill="hold">
                            <p:stCondLst>
                              <p:cond delay="2500"/>
                            </p:stCondLst>
                            <p:childTnLst>
                              <p:par>
                                <p:cTn id="9" presetID="10" presetClass="entr" presetSubtype="0" fill="hold" grpId="0" nodeType="afterEffect">
                                  <p:stCondLst>
                                    <p:cond delay="1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1000"/>
                                        <p:tgtEl>
                                          <p:spTgt spid="3">
                                            <p:txEl>
                                              <p:pRg st="1" end="1"/>
                                            </p:txEl>
                                          </p:spTgt>
                                        </p:tgtEl>
                                      </p:cBhvr>
                                    </p:animEffect>
                                  </p:childTnLst>
                                </p:cTn>
                              </p:par>
                            </p:childTnLst>
                          </p:cTn>
                        </p:par>
                        <p:par>
                          <p:cTn id="12" fill="hold">
                            <p:stCondLst>
                              <p:cond delay="5000"/>
                            </p:stCondLst>
                            <p:childTnLst>
                              <p:par>
                                <p:cTn id="13" presetID="10" presetClass="entr" presetSubtype="0" fill="hold" grpId="0" nodeType="afterEffect">
                                  <p:stCondLst>
                                    <p:cond delay="1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1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459347" y="294538"/>
            <a:ext cx="10808204" cy="1033669"/>
          </a:xfrm>
        </p:spPr>
        <p:txBody>
          <a:bodyPr>
            <a:normAutofit/>
          </a:bodyPr>
          <a:lstStyle/>
          <a:p>
            <a:r>
              <a:rPr lang="en-US" sz="4000" dirty="0">
                <a:solidFill>
                  <a:srgbClr val="FFFFFF"/>
                </a:solidFill>
                <a:latin typeface="Bookman Old Style" panose="02050604050505020204" pitchFamily="18" charset="0"/>
              </a:rPr>
              <a:t>Meet the Researchers</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459350" y="1590741"/>
            <a:ext cx="11347840" cy="5140068"/>
          </a:xfrm>
        </p:spPr>
        <p:txBody>
          <a:bodyPr anchor="ctr">
            <a:normAutofit/>
          </a:bodyPr>
          <a:lstStyle/>
          <a:p>
            <a:pPr rtl="0" fontAlgn="base">
              <a:lnSpc>
                <a:spcPct val="150000"/>
              </a:lnSpc>
              <a:spcBef>
                <a:spcPts val="0"/>
              </a:spcBef>
              <a:spcAft>
                <a:spcPts val="0"/>
              </a:spcAft>
              <a:buFont typeface="Wingdings" panose="05000000000000000000" pitchFamily="2" charset="2"/>
              <a:buChar char="Ø"/>
            </a:pPr>
            <a:r>
              <a:rPr lang="en-US" sz="2200" b="0" i="0" u="none" strike="noStrike" dirty="0">
                <a:solidFill>
                  <a:schemeClr val="bg1"/>
                </a:solidFill>
                <a:effectLst/>
                <a:latin typeface="Bookman Old Style" panose="02050604050505020204" pitchFamily="18" charset="0"/>
              </a:rPr>
              <a:t>Alia Oradei: A Software Developer with a Bachelors of Science degree in Computer Information and Data Sciences.</a:t>
            </a:r>
          </a:p>
          <a:p>
            <a:pPr rtl="0" fontAlgn="base">
              <a:lnSpc>
                <a:spcPct val="150000"/>
              </a:lnSpc>
              <a:spcBef>
                <a:spcPts val="0"/>
              </a:spcBef>
              <a:spcAft>
                <a:spcPts val="0"/>
              </a:spcAft>
              <a:buFont typeface="Wingdings" panose="05000000000000000000" pitchFamily="2" charset="2"/>
              <a:buChar char="Ø"/>
            </a:pPr>
            <a:r>
              <a:rPr lang="en-US" sz="2200" b="0" i="0" u="none" strike="noStrike" dirty="0">
                <a:solidFill>
                  <a:schemeClr val="bg1"/>
                </a:solidFill>
                <a:effectLst/>
                <a:latin typeface="Bookman Old Style" panose="02050604050505020204" pitchFamily="18" charset="0"/>
              </a:rPr>
              <a:t>Jake </a:t>
            </a:r>
            <a:r>
              <a:rPr lang="en-US" sz="2200" b="0" i="0" u="none" strike="noStrike" dirty="0" err="1">
                <a:solidFill>
                  <a:schemeClr val="bg1"/>
                </a:solidFill>
                <a:effectLst/>
                <a:latin typeface="Bookman Old Style" panose="02050604050505020204" pitchFamily="18" charset="0"/>
              </a:rPr>
              <a:t>Biedrzycki</a:t>
            </a:r>
            <a:r>
              <a:rPr lang="en-US" sz="2200" b="0" i="0" u="none" strike="noStrike" dirty="0">
                <a:solidFill>
                  <a:schemeClr val="bg1"/>
                </a:solidFill>
                <a:effectLst/>
                <a:latin typeface="Bookman Old Style" panose="02050604050505020204" pitchFamily="18" charset="0"/>
              </a:rPr>
              <a:t>: A Computer Scientist with a Bachelors of Science degree in Computer Information and Data Sciences. </a:t>
            </a:r>
          </a:p>
          <a:p>
            <a:pPr rtl="0" fontAlgn="base">
              <a:lnSpc>
                <a:spcPct val="150000"/>
              </a:lnSpc>
              <a:spcBef>
                <a:spcPts val="0"/>
              </a:spcBef>
              <a:spcAft>
                <a:spcPts val="1200"/>
              </a:spcAft>
              <a:buFont typeface="Wingdings" panose="05000000000000000000" pitchFamily="2" charset="2"/>
              <a:buChar char="Ø"/>
            </a:pPr>
            <a:r>
              <a:rPr lang="en-US" sz="2200" b="0" i="0" u="none" strike="noStrike" dirty="0">
                <a:solidFill>
                  <a:schemeClr val="bg1"/>
                </a:solidFill>
                <a:effectLst/>
                <a:latin typeface="Bookman Old Style" panose="02050604050505020204" pitchFamily="18" charset="0"/>
              </a:rPr>
              <a:t>Max Olive: A Computer Scientist with a Bachelors of Science degree in Computer Science and a minor in Geographic Information and Science.</a:t>
            </a:r>
          </a:p>
          <a:p>
            <a:pPr marL="0" indent="0" rtl="0">
              <a:lnSpc>
                <a:spcPct val="150000"/>
              </a:lnSpc>
              <a:spcBef>
                <a:spcPts val="0"/>
              </a:spcBef>
              <a:spcAft>
                <a:spcPts val="0"/>
              </a:spcAft>
              <a:buNone/>
            </a:pPr>
            <a:r>
              <a:rPr lang="en-US" sz="2200" dirty="0">
                <a:solidFill>
                  <a:schemeClr val="bg1"/>
                </a:solidFill>
                <a:latin typeface="Bookman Old Style" panose="02050604050505020204" pitchFamily="18" charset="0"/>
              </a:rPr>
              <a:t>Us three seniors</a:t>
            </a:r>
            <a:r>
              <a:rPr lang="en-US" sz="2200" b="0" i="0" u="none" strike="noStrike" dirty="0">
                <a:solidFill>
                  <a:schemeClr val="bg1"/>
                </a:solidFill>
                <a:effectLst/>
                <a:latin typeface="Bookman Old Style" panose="02050604050505020204" pitchFamily="18" charset="0"/>
              </a:rPr>
              <a:t>, with backgrounds in networking and cybersecurity, aim to delve into the intricate topic security to better understand snooping and other acts using spyware, and what can be done to prevent it.</a:t>
            </a:r>
            <a:endParaRPr lang="en-US" sz="2000" dirty="0">
              <a:latin typeface="Bookman Old Style" panose="02050604050505020204" pitchFamily="18" charset="0"/>
            </a:endParaRPr>
          </a:p>
        </p:txBody>
      </p:sp>
    </p:spTree>
    <p:extLst>
      <p:ext uri="{BB962C8B-B14F-4D97-AF65-F5344CB8AC3E}">
        <p14:creationId xmlns:p14="http://schemas.microsoft.com/office/powerpoint/2010/main" val="3982104911"/>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2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000"/>
                            </p:stCondLst>
                            <p:childTnLst>
                              <p:par>
                                <p:cTn id="9" presetID="10" presetClass="entr" presetSubtype="0" fill="hold" grpId="0" nodeType="afterEffect">
                                  <p:stCondLst>
                                    <p:cond delay="12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4000"/>
                            </p:stCondLst>
                            <p:childTnLst>
                              <p:par>
                                <p:cTn id="13" presetID="10" presetClass="entr" presetSubtype="0" fill="hold" grpId="0" nodeType="afterEffect">
                                  <p:stCondLst>
                                    <p:cond delay="12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6000"/>
                            </p:stCondLst>
                            <p:childTnLst>
                              <p:par>
                                <p:cTn id="17" presetID="10" presetClass="entr" presetSubtype="0" fill="hold" grpId="0" nodeType="afterEffect">
                                  <p:stCondLst>
                                    <p:cond delay="12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11" y="294538"/>
            <a:ext cx="10616040" cy="1033669"/>
          </a:xfrm>
        </p:spPr>
        <p:txBody>
          <a:bodyPr>
            <a:normAutofit/>
          </a:bodyPr>
          <a:lstStyle/>
          <a:p>
            <a:r>
              <a:rPr lang="en-US" sz="4000" dirty="0">
                <a:solidFill>
                  <a:srgbClr val="FFFFFF"/>
                </a:solidFill>
                <a:latin typeface="Bookman Old Style" panose="02050604050505020204" pitchFamily="18" charset="0"/>
              </a:rPr>
              <a:t>The Goal of our Research</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771650"/>
            <a:ext cx="10949939" cy="4640579"/>
          </a:xfrm>
        </p:spPr>
        <p:txBody>
          <a:bodyPr anchor="ctr">
            <a:normAutofit/>
          </a:bodyPr>
          <a:lstStyle/>
          <a:p>
            <a:pPr marL="0" indent="0" rtl="0">
              <a:lnSpc>
                <a:spcPct val="100000"/>
              </a:lnSpc>
              <a:spcBef>
                <a:spcPts val="0"/>
              </a:spcBef>
              <a:spcAft>
                <a:spcPts val="1200"/>
              </a:spcAft>
              <a:buNone/>
            </a:pPr>
            <a:r>
              <a:rPr lang="en-US" sz="2200" b="0" i="0" u="none" strike="noStrike" dirty="0">
                <a:solidFill>
                  <a:schemeClr val="bg1"/>
                </a:solidFill>
                <a:effectLst/>
                <a:latin typeface="Bookman Old Style" panose="02050604050505020204" pitchFamily="18" charset="0"/>
              </a:rPr>
              <a:t>We will be researching on the topic of Spyware to gain knowledge of:</a:t>
            </a:r>
            <a:br>
              <a:rPr lang="en-US" sz="2200" b="0" i="0" u="none" strike="noStrike" dirty="0">
                <a:solidFill>
                  <a:schemeClr val="bg1"/>
                </a:solidFill>
                <a:effectLst/>
                <a:latin typeface="Bookman Old Style" panose="02050604050505020204" pitchFamily="18" charset="0"/>
              </a:rPr>
            </a:br>
            <a:endParaRPr lang="en-US" sz="2200" b="0" dirty="0">
              <a:solidFill>
                <a:schemeClr val="bg1"/>
              </a:solidFill>
              <a:effectLst/>
              <a:latin typeface="Bookman Old Style" panose="02050604050505020204" pitchFamily="18" charset="0"/>
            </a:endParaRPr>
          </a:p>
          <a:p>
            <a:pPr rtl="0" fontAlgn="base">
              <a:lnSpc>
                <a:spcPct val="100000"/>
              </a:lnSpc>
              <a:spcBef>
                <a:spcPts val="0"/>
              </a:spcBef>
              <a:spcAft>
                <a:spcPts val="0"/>
              </a:spcAft>
              <a:buFont typeface="Wingdings" panose="05000000000000000000" pitchFamily="2" charset="2"/>
              <a:buChar char="Ø"/>
            </a:pPr>
            <a:r>
              <a:rPr lang="en-US" sz="2200" b="0" i="0" u="none" strike="noStrike" dirty="0">
                <a:solidFill>
                  <a:schemeClr val="bg1"/>
                </a:solidFill>
                <a:effectLst/>
                <a:latin typeface="Bookman Old Style" panose="02050604050505020204" pitchFamily="18" charset="0"/>
              </a:rPr>
              <a:t>The History of Spyware attacks</a:t>
            </a:r>
          </a:p>
          <a:p>
            <a:pPr rtl="0" fontAlgn="base">
              <a:lnSpc>
                <a:spcPct val="150000"/>
              </a:lnSpc>
              <a:spcBef>
                <a:spcPts val="0"/>
              </a:spcBef>
              <a:spcAft>
                <a:spcPts val="0"/>
              </a:spcAft>
              <a:buFont typeface="Wingdings" panose="05000000000000000000" pitchFamily="2" charset="2"/>
              <a:buChar char="Ø"/>
            </a:pPr>
            <a:r>
              <a:rPr lang="en-US" sz="2200" b="0" i="0" u="none" strike="noStrike" dirty="0">
                <a:solidFill>
                  <a:schemeClr val="bg1"/>
                </a:solidFill>
                <a:effectLst/>
                <a:latin typeface="Bookman Old Style" panose="02050604050505020204" pitchFamily="18" charset="0"/>
              </a:rPr>
              <a:t>How Spyware is created</a:t>
            </a:r>
          </a:p>
          <a:p>
            <a:pPr rtl="0" fontAlgn="base">
              <a:lnSpc>
                <a:spcPct val="150000"/>
              </a:lnSpc>
              <a:spcBef>
                <a:spcPts val="0"/>
              </a:spcBef>
              <a:spcAft>
                <a:spcPts val="0"/>
              </a:spcAft>
              <a:buFont typeface="Wingdings" panose="05000000000000000000" pitchFamily="2" charset="2"/>
              <a:buChar char="Ø"/>
            </a:pPr>
            <a:r>
              <a:rPr lang="en-US" sz="2200" b="0" i="0" u="none" strike="noStrike" dirty="0">
                <a:solidFill>
                  <a:schemeClr val="bg1"/>
                </a:solidFill>
                <a:effectLst/>
                <a:latin typeface="Bookman Old Style" panose="02050604050505020204" pitchFamily="18" charset="0"/>
              </a:rPr>
              <a:t>What types of Hardware or Software are used in Spyware</a:t>
            </a:r>
          </a:p>
          <a:p>
            <a:pPr rtl="0" fontAlgn="base">
              <a:lnSpc>
                <a:spcPct val="150000"/>
              </a:lnSpc>
              <a:spcBef>
                <a:spcPts val="0"/>
              </a:spcBef>
              <a:spcAft>
                <a:spcPts val="0"/>
              </a:spcAft>
              <a:buFont typeface="Wingdings" panose="05000000000000000000" pitchFamily="2" charset="2"/>
              <a:buChar char="Ø"/>
            </a:pPr>
            <a:r>
              <a:rPr lang="en-US" sz="2200" b="0" i="0" u="none" strike="noStrike" dirty="0">
                <a:solidFill>
                  <a:schemeClr val="bg1"/>
                </a:solidFill>
                <a:effectLst/>
                <a:latin typeface="Bookman Old Style" panose="02050604050505020204" pitchFamily="18" charset="0"/>
              </a:rPr>
              <a:t>How Spyware is utilized</a:t>
            </a:r>
          </a:p>
          <a:p>
            <a:pPr rtl="0" fontAlgn="base">
              <a:lnSpc>
                <a:spcPct val="150000"/>
              </a:lnSpc>
              <a:spcBef>
                <a:spcPts val="0"/>
              </a:spcBef>
              <a:spcAft>
                <a:spcPts val="1200"/>
              </a:spcAft>
              <a:buFont typeface="Wingdings" panose="05000000000000000000" pitchFamily="2" charset="2"/>
              <a:buChar char="Ø"/>
            </a:pPr>
            <a:r>
              <a:rPr lang="en-US" sz="2200" b="0" i="0" u="none" strike="noStrike" dirty="0">
                <a:solidFill>
                  <a:schemeClr val="bg1"/>
                </a:solidFill>
                <a:effectLst/>
                <a:latin typeface="Bookman Old Style" panose="02050604050505020204" pitchFamily="18" charset="0"/>
              </a:rPr>
              <a:t>How to prevent a Spyware attack</a:t>
            </a:r>
            <a:endParaRPr lang="en-US" sz="2200" dirty="0">
              <a:solidFill>
                <a:schemeClr val="bg1"/>
              </a:solidFill>
              <a:latin typeface="Bookman Old Style" panose="02050604050505020204" pitchFamily="18" charset="0"/>
            </a:endParaRPr>
          </a:p>
          <a:p>
            <a:pPr marL="0" indent="0" rtl="0" fontAlgn="base">
              <a:lnSpc>
                <a:spcPct val="150000"/>
              </a:lnSpc>
              <a:spcBef>
                <a:spcPts val="0"/>
              </a:spcBef>
              <a:spcAft>
                <a:spcPts val="1200"/>
              </a:spcAft>
              <a:buNone/>
            </a:pPr>
            <a:endParaRPr lang="en-US" sz="2200" dirty="0">
              <a:solidFill>
                <a:schemeClr val="bg1"/>
              </a:solidFill>
              <a:latin typeface="Bookman Old Style" panose="02050604050505020204" pitchFamily="18" charset="0"/>
            </a:endParaRPr>
          </a:p>
        </p:txBody>
      </p:sp>
    </p:spTree>
    <p:extLst>
      <p:ext uri="{BB962C8B-B14F-4D97-AF65-F5344CB8AC3E}">
        <p14:creationId xmlns:p14="http://schemas.microsoft.com/office/powerpoint/2010/main" val="579471886"/>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2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000"/>
                            </p:stCondLst>
                            <p:childTnLst>
                              <p:par>
                                <p:cTn id="9" presetID="10" presetClass="entr" presetSubtype="0" fill="hold" grpId="0" nodeType="afterEffect">
                                  <p:stCondLst>
                                    <p:cond delay="12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4000"/>
                            </p:stCondLst>
                            <p:childTnLst>
                              <p:par>
                                <p:cTn id="13" presetID="10" presetClass="entr" presetSubtype="0" fill="hold" grpId="0" nodeType="afterEffect">
                                  <p:stCondLst>
                                    <p:cond delay="12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6000"/>
                            </p:stCondLst>
                            <p:childTnLst>
                              <p:par>
                                <p:cTn id="17" presetID="10" presetClass="entr" presetSubtype="0" fill="hold" grpId="0" nodeType="afterEffect">
                                  <p:stCondLst>
                                    <p:cond delay="12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par>
                          <p:cTn id="20" fill="hold">
                            <p:stCondLst>
                              <p:cond delay="8000"/>
                            </p:stCondLst>
                            <p:childTnLst>
                              <p:par>
                                <p:cTn id="21" presetID="10" presetClass="entr" presetSubtype="0" fill="hold" grpId="0" nodeType="afterEffect">
                                  <p:stCondLst>
                                    <p:cond delay="125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750"/>
                                        <p:tgtEl>
                                          <p:spTgt spid="3">
                                            <p:txEl>
                                              <p:pRg st="4" end="4"/>
                                            </p:txEl>
                                          </p:spTgt>
                                        </p:tgtEl>
                                      </p:cBhvr>
                                    </p:animEffect>
                                  </p:childTnLst>
                                </p:cTn>
                              </p:par>
                            </p:childTnLst>
                          </p:cTn>
                        </p:par>
                        <p:par>
                          <p:cTn id="24" fill="hold">
                            <p:stCondLst>
                              <p:cond delay="10000"/>
                            </p:stCondLst>
                            <p:childTnLst>
                              <p:par>
                                <p:cTn id="25" presetID="10" presetClass="entr" presetSubtype="0" fill="hold" grpId="0" nodeType="afterEffect">
                                  <p:stCondLst>
                                    <p:cond delay="125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75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720091" y="294538"/>
            <a:ext cx="10547460" cy="1033669"/>
          </a:xfrm>
        </p:spPr>
        <p:txBody>
          <a:bodyPr>
            <a:normAutofit/>
          </a:bodyPr>
          <a:lstStyle/>
          <a:p>
            <a:r>
              <a:rPr lang="en-US" sz="4000" dirty="0">
                <a:solidFill>
                  <a:srgbClr val="FFFFFF"/>
                </a:solidFill>
                <a:latin typeface="Bookman Old Style" panose="02050604050505020204" pitchFamily="18" charset="0"/>
              </a:rPr>
              <a:t>Hardware</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720090" y="1891970"/>
            <a:ext cx="10949939" cy="4671492"/>
          </a:xfrm>
        </p:spPr>
        <p:txBody>
          <a:bodyPr anchor="ctr">
            <a:normAutofit/>
          </a:bodyPr>
          <a:lstStyle/>
          <a:p>
            <a:pPr marL="0" indent="0">
              <a:lnSpc>
                <a:spcPct val="100000"/>
              </a:lnSpc>
              <a:buNone/>
            </a:pPr>
            <a:r>
              <a:rPr lang="en-US" sz="2200" dirty="0">
                <a:solidFill>
                  <a:schemeClr val="bg1"/>
                </a:solidFill>
                <a:latin typeface="Bookman Old Style" panose="02050604050505020204" pitchFamily="18" charset="0"/>
              </a:rPr>
              <a:t>Historically, spyware consisted of physical devices that were hidden in inconspicuous locations, and this tactic is still used today. We want to understand: </a:t>
            </a:r>
            <a:br>
              <a:rPr lang="en-US" sz="2200" dirty="0">
                <a:solidFill>
                  <a:schemeClr val="bg1"/>
                </a:solidFill>
                <a:latin typeface="Bookman Old Style" panose="02050604050505020204" pitchFamily="18" charset="0"/>
              </a:rPr>
            </a:br>
            <a:endParaRPr lang="en-US" sz="2200" dirty="0">
              <a:solidFill>
                <a:schemeClr val="bg1"/>
              </a:solidFill>
              <a:latin typeface="Bookman Old Style" panose="02050604050505020204" pitchFamily="18" charset="0"/>
            </a:endParaRPr>
          </a:p>
          <a:p>
            <a:pPr fontAlgn="base">
              <a:lnSpc>
                <a:spcPct val="100000"/>
              </a:lnSpc>
              <a:buFont typeface="Wingdings" panose="05000000000000000000" pitchFamily="2" charset="2"/>
              <a:buChar char="Ø"/>
            </a:pPr>
            <a:r>
              <a:rPr lang="en-US" sz="2200" dirty="0">
                <a:solidFill>
                  <a:schemeClr val="bg1"/>
                </a:solidFill>
                <a:latin typeface="Bookman Old Style" panose="02050604050505020204" pitchFamily="18" charset="0"/>
              </a:rPr>
              <a:t>What kinds of hardware are used or attacked by spyware?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can we better detect when spyware has been implemented within hardware?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to assess any vulnerabilities that can be exploited.</a:t>
            </a:r>
          </a:p>
          <a:p>
            <a:pPr marL="457200" lvl="1" indent="0" fontAlgn="base">
              <a:lnSpc>
                <a:spcPct val="150000"/>
              </a:lnSpc>
              <a:buNone/>
            </a:pPr>
            <a:endParaRPr lang="en-US" sz="2200" dirty="0">
              <a:solidFill>
                <a:schemeClr val="bg1"/>
              </a:solidFill>
              <a:latin typeface="Bookman Old Style" panose="02050604050505020204" pitchFamily="18" charset="0"/>
            </a:endParaRPr>
          </a:p>
        </p:txBody>
      </p:sp>
    </p:spTree>
    <p:extLst>
      <p:ext uri="{BB962C8B-B14F-4D97-AF65-F5344CB8AC3E}">
        <p14:creationId xmlns:p14="http://schemas.microsoft.com/office/powerpoint/2010/main" val="3935968321"/>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2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000"/>
                            </p:stCondLst>
                            <p:childTnLst>
                              <p:par>
                                <p:cTn id="9" presetID="10" presetClass="entr" presetSubtype="0" fill="hold" grpId="0" nodeType="afterEffect">
                                  <p:stCondLst>
                                    <p:cond delay="12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4000"/>
                            </p:stCondLst>
                            <p:childTnLst>
                              <p:par>
                                <p:cTn id="13" presetID="10" presetClass="entr" presetSubtype="0" fill="hold" grpId="0" nodeType="afterEffect">
                                  <p:stCondLst>
                                    <p:cond delay="12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6000"/>
                            </p:stCondLst>
                            <p:childTnLst>
                              <p:par>
                                <p:cTn id="17" presetID="10" presetClass="entr" presetSubtype="0" fill="hold" grpId="0" nodeType="afterEffect">
                                  <p:stCondLst>
                                    <p:cond delay="12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720090" y="294538"/>
            <a:ext cx="10547460" cy="1033669"/>
          </a:xfrm>
        </p:spPr>
        <p:txBody>
          <a:bodyPr>
            <a:normAutofit/>
          </a:bodyPr>
          <a:lstStyle/>
          <a:p>
            <a:r>
              <a:rPr lang="en-US" sz="4000" dirty="0">
                <a:solidFill>
                  <a:srgbClr val="FFFFFF"/>
                </a:solidFill>
                <a:latin typeface="Bookman Old Style" panose="02050604050505020204" pitchFamily="18" charset="0"/>
              </a:rPr>
              <a:t>Hardware</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720090" y="1891970"/>
            <a:ext cx="10949939" cy="4671492"/>
          </a:xfrm>
        </p:spPr>
        <p:txBody>
          <a:bodyPr anchor="ctr">
            <a:normAutofit/>
          </a:bodyPr>
          <a:lstStyle/>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Are there any types of hardware that can protect against spyware?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If so, what are they?</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If not, could we design and create this type of hardware?</a:t>
            </a:r>
          </a:p>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What is the protocol for discovering hardware with spyware?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do we learn from it?</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is it disposed of?</a:t>
            </a:r>
          </a:p>
          <a:p>
            <a:pPr marL="0" indent="0" rtl="0" fontAlgn="base">
              <a:lnSpc>
                <a:spcPct val="150000"/>
              </a:lnSpc>
              <a:spcBef>
                <a:spcPts val="0"/>
              </a:spcBef>
              <a:spcAft>
                <a:spcPts val="1200"/>
              </a:spcAft>
              <a:buNone/>
            </a:pPr>
            <a:endParaRPr lang="en-US" sz="2200" dirty="0">
              <a:solidFill>
                <a:schemeClr val="bg1"/>
              </a:solidFill>
              <a:latin typeface="Bookman Old Style" panose="02050604050505020204" pitchFamily="18" charset="0"/>
            </a:endParaRPr>
          </a:p>
          <a:p>
            <a:pPr marL="0" indent="0" rtl="0" fontAlgn="base">
              <a:lnSpc>
                <a:spcPct val="150000"/>
              </a:lnSpc>
              <a:spcBef>
                <a:spcPts val="0"/>
              </a:spcBef>
              <a:spcAft>
                <a:spcPts val="1200"/>
              </a:spcAft>
              <a:buNone/>
            </a:pPr>
            <a:endParaRPr lang="en-US" sz="2200" b="0" i="0" u="none" strike="noStrike" dirty="0">
              <a:solidFill>
                <a:schemeClr val="bg1"/>
              </a:solidFill>
              <a:effectLst/>
              <a:latin typeface="Bookman Old Style" panose="02050604050505020204" pitchFamily="18" charset="0"/>
            </a:endParaRPr>
          </a:p>
        </p:txBody>
      </p:sp>
    </p:spTree>
    <p:extLst>
      <p:ext uri="{BB962C8B-B14F-4D97-AF65-F5344CB8AC3E}">
        <p14:creationId xmlns:p14="http://schemas.microsoft.com/office/powerpoint/2010/main" val="3710681503"/>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2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000"/>
                            </p:stCondLst>
                            <p:childTnLst>
                              <p:par>
                                <p:cTn id="9" presetID="10" presetClass="entr" presetSubtype="0" fill="hold" grpId="0" nodeType="afterEffect">
                                  <p:stCondLst>
                                    <p:cond delay="12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4000"/>
                            </p:stCondLst>
                            <p:childTnLst>
                              <p:par>
                                <p:cTn id="13" presetID="10" presetClass="entr" presetSubtype="0" fill="hold" grpId="0" nodeType="afterEffect">
                                  <p:stCondLst>
                                    <p:cond delay="12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6000"/>
                            </p:stCondLst>
                            <p:childTnLst>
                              <p:par>
                                <p:cTn id="17" presetID="10" presetClass="entr" presetSubtype="0" fill="hold" grpId="0" nodeType="afterEffect">
                                  <p:stCondLst>
                                    <p:cond delay="12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par>
                          <p:cTn id="20" fill="hold">
                            <p:stCondLst>
                              <p:cond delay="8000"/>
                            </p:stCondLst>
                            <p:childTnLst>
                              <p:par>
                                <p:cTn id="21" presetID="10" presetClass="entr" presetSubtype="0" fill="hold" grpId="0" nodeType="afterEffect">
                                  <p:stCondLst>
                                    <p:cond delay="125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750"/>
                                        <p:tgtEl>
                                          <p:spTgt spid="3">
                                            <p:txEl>
                                              <p:pRg st="4" end="4"/>
                                            </p:txEl>
                                          </p:spTgt>
                                        </p:tgtEl>
                                      </p:cBhvr>
                                    </p:animEffect>
                                  </p:childTnLst>
                                </p:cTn>
                              </p:par>
                            </p:childTnLst>
                          </p:cTn>
                        </p:par>
                        <p:par>
                          <p:cTn id="24" fill="hold">
                            <p:stCondLst>
                              <p:cond delay="10000"/>
                            </p:stCondLst>
                            <p:childTnLst>
                              <p:par>
                                <p:cTn id="25" presetID="10" presetClass="entr" presetSubtype="0" fill="hold" grpId="0" nodeType="afterEffect">
                                  <p:stCondLst>
                                    <p:cond delay="125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75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11" y="294538"/>
            <a:ext cx="10616040" cy="1033669"/>
          </a:xfrm>
        </p:spPr>
        <p:txBody>
          <a:bodyPr>
            <a:normAutofit/>
          </a:bodyPr>
          <a:lstStyle/>
          <a:p>
            <a:r>
              <a:rPr lang="en-US" sz="4000" dirty="0">
                <a:solidFill>
                  <a:srgbClr val="FFFFFF"/>
                </a:solidFill>
                <a:latin typeface="Bookman Old Style" panose="02050604050505020204" pitchFamily="18" charset="0"/>
              </a:rPr>
              <a:t>Software</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771650"/>
            <a:ext cx="10949939" cy="4640579"/>
          </a:xfrm>
        </p:spPr>
        <p:txBody>
          <a:bodyPr anchor="ctr">
            <a:normAutofit/>
          </a:bodyPr>
          <a:lstStyle/>
          <a:p>
            <a:pPr marL="0" indent="0" rtl="0">
              <a:lnSpc>
                <a:spcPct val="150000"/>
              </a:lnSpc>
              <a:spcBef>
                <a:spcPts val="0"/>
              </a:spcBef>
              <a:spcAft>
                <a:spcPts val="1200"/>
              </a:spcAft>
              <a:buNone/>
            </a:pPr>
            <a:r>
              <a:rPr lang="en-US" sz="2200" b="0" i="0" u="none" strike="noStrike" dirty="0">
                <a:solidFill>
                  <a:schemeClr val="bg1"/>
                </a:solidFill>
                <a:effectLst/>
                <a:latin typeface="Bookman Old Style" panose="02050604050505020204" pitchFamily="18" charset="0"/>
              </a:rPr>
              <a:t>Recently, spyware has taken to the virtual world where applications and other types of software can carry the spyware into a secure system. We want to uncover: </a:t>
            </a:r>
            <a:endParaRPr lang="en-US" sz="2200" b="0" dirty="0">
              <a:solidFill>
                <a:schemeClr val="bg1"/>
              </a:solidFill>
              <a:effectLst/>
              <a:latin typeface="Bookman Old Style" panose="02050604050505020204" pitchFamily="18" charset="0"/>
            </a:endParaRPr>
          </a:p>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What types of software are used or attacked by spyware?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can we better detect if spyware has been implemented within software?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we can assess software for any vulnerabilities that can be exploited </a:t>
            </a:r>
          </a:p>
          <a:p>
            <a:pPr rtl="0" fontAlgn="base">
              <a:lnSpc>
                <a:spcPct val="150000"/>
              </a:lnSpc>
              <a:spcBef>
                <a:spcPts val="0"/>
              </a:spcBef>
              <a:spcAft>
                <a:spcPts val="1200"/>
              </a:spcAft>
              <a:buFont typeface="Wingdings" panose="05000000000000000000" pitchFamily="2" charset="2"/>
              <a:buChar char="Ø"/>
            </a:pPr>
            <a:endParaRPr lang="en-US" sz="2200" b="0" i="0" u="none" strike="noStrike" dirty="0">
              <a:solidFill>
                <a:schemeClr val="bg1"/>
              </a:solidFill>
              <a:effectLst/>
              <a:latin typeface="Bookman Old Style" panose="02050604050505020204" pitchFamily="18" charset="0"/>
            </a:endParaRPr>
          </a:p>
        </p:txBody>
      </p:sp>
    </p:spTree>
    <p:extLst>
      <p:ext uri="{BB962C8B-B14F-4D97-AF65-F5344CB8AC3E}">
        <p14:creationId xmlns:p14="http://schemas.microsoft.com/office/powerpoint/2010/main" val="2907320074"/>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2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2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4000"/>
                            </p:stCondLst>
                            <p:childTnLst>
                              <p:par>
                                <p:cTn id="13" presetID="10" presetClass="entr" presetSubtype="0" fill="hold" nodeType="afterEffect">
                                  <p:stCondLst>
                                    <p:cond delay="12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6000"/>
                            </p:stCondLst>
                            <p:childTnLst>
                              <p:par>
                                <p:cTn id="17" presetID="10" presetClass="entr" presetSubtype="0" fill="hold" nodeType="afterEffect">
                                  <p:stCondLst>
                                    <p:cond delay="12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11" y="294538"/>
            <a:ext cx="10616040" cy="1033669"/>
          </a:xfrm>
        </p:spPr>
        <p:txBody>
          <a:bodyPr>
            <a:normAutofit/>
          </a:bodyPr>
          <a:lstStyle/>
          <a:p>
            <a:r>
              <a:rPr lang="en-US" sz="4000" dirty="0">
                <a:solidFill>
                  <a:srgbClr val="FFFFFF"/>
                </a:solidFill>
                <a:latin typeface="Bookman Old Style" panose="02050604050505020204" pitchFamily="18" charset="0"/>
              </a:rPr>
              <a:t>Software</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771650"/>
            <a:ext cx="10949939" cy="4640579"/>
          </a:xfrm>
        </p:spPr>
        <p:txBody>
          <a:bodyPr anchor="ctr">
            <a:normAutofit/>
          </a:bodyPr>
          <a:lstStyle/>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Are there any types of software or tools that can protect against spyware?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Can we create new tools or improve on the ones we have?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Can we create software that can defend itself?</a:t>
            </a:r>
          </a:p>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What protocol is there if spyware is found within a system?</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is it removed?</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can we learn from it?</a:t>
            </a:r>
          </a:p>
          <a:p>
            <a:pPr marL="0" indent="0" rtl="0" fontAlgn="base">
              <a:lnSpc>
                <a:spcPct val="150000"/>
              </a:lnSpc>
              <a:spcBef>
                <a:spcPts val="0"/>
              </a:spcBef>
              <a:spcAft>
                <a:spcPts val="1200"/>
              </a:spcAft>
              <a:buNone/>
            </a:pPr>
            <a:br>
              <a:rPr lang="en-US" sz="2200" dirty="0">
                <a:solidFill>
                  <a:schemeClr val="bg1"/>
                </a:solidFill>
                <a:latin typeface="Bookman Old Style" panose="02050604050505020204" pitchFamily="18" charset="0"/>
              </a:rPr>
            </a:br>
            <a:endParaRPr lang="en-US" sz="2200" b="0" i="0" u="none" strike="noStrike" dirty="0">
              <a:solidFill>
                <a:schemeClr val="bg1"/>
              </a:solidFill>
              <a:effectLst/>
              <a:latin typeface="Bookman Old Style" panose="02050604050505020204" pitchFamily="18" charset="0"/>
            </a:endParaRPr>
          </a:p>
        </p:txBody>
      </p:sp>
    </p:spTree>
    <p:extLst>
      <p:ext uri="{BB962C8B-B14F-4D97-AF65-F5344CB8AC3E}">
        <p14:creationId xmlns:p14="http://schemas.microsoft.com/office/powerpoint/2010/main" val="478978257"/>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2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000"/>
                            </p:stCondLst>
                            <p:childTnLst>
                              <p:par>
                                <p:cTn id="9" presetID="10" presetClass="entr" presetSubtype="0" fill="hold" grpId="0" nodeType="afterEffect">
                                  <p:stCondLst>
                                    <p:cond delay="12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4000"/>
                            </p:stCondLst>
                            <p:childTnLst>
                              <p:par>
                                <p:cTn id="13" presetID="10" presetClass="entr" presetSubtype="0" fill="hold" grpId="0" nodeType="afterEffect">
                                  <p:stCondLst>
                                    <p:cond delay="12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6000"/>
                            </p:stCondLst>
                            <p:childTnLst>
                              <p:par>
                                <p:cTn id="17" presetID="10" presetClass="entr" presetSubtype="0" fill="hold" grpId="0" nodeType="afterEffect">
                                  <p:stCondLst>
                                    <p:cond delay="12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par>
                          <p:cTn id="20" fill="hold">
                            <p:stCondLst>
                              <p:cond delay="8000"/>
                            </p:stCondLst>
                            <p:childTnLst>
                              <p:par>
                                <p:cTn id="21" presetID="10" presetClass="entr" presetSubtype="0" fill="hold" grpId="0" nodeType="afterEffect">
                                  <p:stCondLst>
                                    <p:cond delay="125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750"/>
                                        <p:tgtEl>
                                          <p:spTgt spid="3">
                                            <p:txEl>
                                              <p:pRg st="4" end="4"/>
                                            </p:txEl>
                                          </p:spTgt>
                                        </p:tgtEl>
                                      </p:cBhvr>
                                    </p:animEffect>
                                  </p:childTnLst>
                                </p:cTn>
                              </p:par>
                            </p:childTnLst>
                          </p:cTn>
                        </p:par>
                        <p:par>
                          <p:cTn id="24" fill="hold">
                            <p:stCondLst>
                              <p:cond delay="10000"/>
                            </p:stCondLst>
                            <p:childTnLst>
                              <p:par>
                                <p:cTn id="25" presetID="10" presetClass="entr" presetSubtype="0" fill="hold" grpId="0" nodeType="afterEffect">
                                  <p:stCondLst>
                                    <p:cond delay="125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75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125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75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09" y="294538"/>
            <a:ext cx="10616041" cy="1033669"/>
          </a:xfrm>
        </p:spPr>
        <p:txBody>
          <a:bodyPr>
            <a:normAutofit/>
          </a:bodyPr>
          <a:lstStyle/>
          <a:p>
            <a:r>
              <a:rPr lang="en-US" sz="4000" dirty="0">
                <a:solidFill>
                  <a:srgbClr val="FFFFFF"/>
                </a:solidFill>
                <a:latin typeface="Bookman Old Style" panose="02050604050505020204" pitchFamily="18" charset="0"/>
              </a:rPr>
              <a:t>Utilization</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771650"/>
            <a:ext cx="10949939" cy="4791812"/>
          </a:xfrm>
        </p:spPr>
        <p:txBody>
          <a:bodyPr anchor="ctr">
            <a:normAutofit lnSpcReduction="10000"/>
          </a:bodyPr>
          <a:lstStyle/>
          <a:p>
            <a:pPr marL="0" indent="0" rtl="0">
              <a:lnSpc>
                <a:spcPct val="150000"/>
              </a:lnSpc>
              <a:spcBef>
                <a:spcPts val="0"/>
              </a:spcBef>
              <a:spcAft>
                <a:spcPts val="1200"/>
              </a:spcAft>
              <a:buNone/>
            </a:pPr>
            <a:r>
              <a:rPr lang="en-US" sz="2400" b="0" i="0" u="none" strike="noStrike" dirty="0">
                <a:solidFill>
                  <a:schemeClr val="bg1"/>
                </a:solidFill>
                <a:effectLst/>
                <a:latin typeface="Bookman Old Style" panose="02050604050505020204" pitchFamily="18" charset="0"/>
              </a:rPr>
              <a:t>Understanding how various types of spyware are made, will lead us to how can be best utilized. </a:t>
            </a:r>
            <a:endParaRPr lang="en-US" sz="2400" b="0" dirty="0">
              <a:solidFill>
                <a:schemeClr val="bg1"/>
              </a:solidFill>
              <a:effectLst/>
              <a:latin typeface="Bookman Old Style" panose="02050604050505020204" pitchFamily="18" charset="0"/>
            </a:endParaRPr>
          </a:p>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can we use spyware for protection?</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Learn about strategies currently in practice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Create new strategies for the future. </a:t>
            </a:r>
          </a:p>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do our opponents use spyware?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What are their strategies?</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do we prepare for new attacks?</a:t>
            </a:r>
          </a:p>
          <a:p>
            <a:pPr marL="0" indent="0">
              <a:buNone/>
            </a:pPr>
            <a:endParaRPr lang="en-US" sz="2000" dirty="0"/>
          </a:p>
        </p:txBody>
      </p:sp>
    </p:spTree>
    <p:extLst>
      <p:ext uri="{BB962C8B-B14F-4D97-AF65-F5344CB8AC3E}">
        <p14:creationId xmlns:p14="http://schemas.microsoft.com/office/powerpoint/2010/main" val="991881468"/>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2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2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4000"/>
                            </p:stCondLst>
                            <p:childTnLst>
                              <p:par>
                                <p:cTn id="13" presetID="10" presetClass="entr" presetSubtype="0" fill="hold" nodeType="afterEffect">
                                  <p:stCondLst>
                                    <p:cond delay="12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6000"/>
                            </p:stCondLst>
                            <p:childTnLst>
                              <p:par>
                                <p:cTn id="17" presetID="10" presetClass="entr" presetSubtype="0" fill="hold" nodeType="afterEffect">
                                  <p:stCondLst>
                                    <p:cond delay="12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125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750"/>
                                        <p:tgtEl>
                                          <p:spTgt spid="3">
                                            <p:txEl>
                                              <p:pRg st="4" end="4"/>
                                            </p:txEl>
                                          </p:spTgt>
                                        </p:tgtEl>
                                      </p:cBhvr>
                                    </p:animEffect>
                                  </p:childTnLst>
                                </p:cTn>
                              </p:par>
                            </p:childTnLst>
                          </p:cTn>
                        </p:par>
                        <p:par>
                          <p:cTn id="24" fill="hold">
                            <p:stCondLst>
                              <p:cond delay="10000"/>
                            </p:stCondLst>
                            <p:childTnLst>
                              <p:par>
                                <p:cTn id="25" presetID="10" presetClass="entr" presetSubtype="0" fill="hold" nodeType="afterEffect">
                                  <p:stCondLst>
                                    <p:cond delay="125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750"/>
                                        <p:tgtEl>
                                          <p:spTgt spid="3">
                                            <p:txEl>
                                              <p:pRg st="5" end="5"/>
                                            </p:txEl>
                                          </p:spTgt>
                                        </p:tgtEl>
                                      </p:cBhvr>
                                    </p:animEffect>
                                  </p:childTnLst>
                                </p:cTn>
                              </p:par>
                            </p:childTnLst>
                          </p:cTn>
                        </p:par>
                        <p:par>
                          <p:cTn id="28" fill="hold">
                            <p:stCondLst>
                              <p:cond delay="12000"/>
                            </p:stCondLst>
                            <p:childTnLst>
                              <p:par>
                                <p:cTn id="29" presetID="10" presetClass="entr" presetSubtype="0" fill="hold" nodeType="afterEffect">
                                  <p:stCondLst>
                                    <p:cond delay="125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75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88D60-BCE4-4036-871C-3168F731C42A}"/>
              </a:ext>
            </a:extLst>
          </p:cNvPr>
          <p:cNvSpPr>
            <a:spLocks noGrp="1"/>
          </p:cNvSpPr>
          <p:nvPr>
            <p:ph type="title"/>
          </p:nvPr>
        </p:nvSpPr>
        <p:spPr>
          <a:xfrm>
            <a:off x="651509" y="294538"/>
            <a:ext cx="10616041" cy="1033669"/>
          </a:xfrm>
        </p:spPr>
        <p:txBody>
          <a:bodyPr>
            <a:normAutofit/>
          </a:bodyPr>
          <a:lstStyle/>
          <a:p>
            <a:r>
              <a:rPr lang="en-US" sz="4000" dirty="0">
                <a:solidFill>
                  <a:srgbClr val="FFFFFF"/>
                </a:solidFill>
                <a:latin typeface="Bookman Old Style" panose="02050604050505020204" pitchFamily="18" charset="0"/>
              </a:rPr>
              <a:t>Utilization</a:t>
            </a:r>
          </a:p>
        </p:txBody>
      </p:sp>
      <p:sp>
        <p:nvSpPr>
          <p:cNvPr id="3" name="Content Placeholder 2">
            <a:extLst>
              <a:ext uri="{FF2B5EF4-FFF2-40B4-BE49-F238E27FC236}">
                <a16:creationId xmlns:a16="http://schemas.microsoft.com/office/drawing/2014/main" id="{ACB3933C-3D2C-4974-AD15-7FC462EB2302}"/>
              </a:ext>
            </a:extLst>
          </p:cNvPr>
          <p:cNvSpPr>
            <a:spLocks noGrp="1"/>
          </p:cNvSpPr>
          <p:nvPr>
            <p:ph idx="1"/>
          </p:nvPr>
        </p:nvSpPr>
        <p:spPr>
          <a:xfrm>
            <a:off x="651510" y="1771650"/>
            <a:ext cx="10949939" cy="4640579"/>
          </a:xfrm>
        </p:spPr>
        <p:txBody>
          <a:bodyPr anchor="ctr">
            <a:normAutofit/>
          </a:bodyPr>
          <a:lstStyle/>
          <a:p>
            <a:pPr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Can we utilize our opponent's spyware against them?</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If not, could we create a way to use the spyware against our opponents? </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If so, how do we prevent them from doing the same?</a:t>
            </a:r>
          </a:p>
          <a:p>
            <a:pPr lvl="1" fontAlgn="base">
              <a:lnSpc>
                <a:spcPct val="150000"/>
              </a:lnSpc>
              <a:buFont typeface="Wingdings" panose="05000000000000000000" pitchFamily="2" charset="2"/>
              <a:buChar char="Ø"/>
            </a:pPr>
            <a:r>
              <a:rPr lang="en-US" sz="2200" dirty="0">
                <a:solidFill>
                  <a:schemeClr val="bg1"/>
                </a:solidFill>
                <a:latin typeface="Bookman Old Style" panose="02050604050505020204" pitchFamily="18" charset="0"/>
              </a:rPr>
              <a:t>How would this change the utilization of spyware?</a:t>
            </a:r>
          </a:p>
          <a:p>
            <a:pPr marL="457200" lvl="1" indent="0" fontAlgn="base">
              <a:lnSpc>
                <a:spcPct val="150000"/>
              </a:lnSpc>
              <a:buNone/>
            </a:pPr>
            <a:endParaRPr lang="en-US" sz="2200" u="sng" dirty="0">
              <a:solidFill>
                <a:schemeClr val="bg1"/>
              </a:solidFill>
              <a:latin typeface="Bookman Old Style" panose="02050604050505020204" pitchFamily="18" charset="0"/>
            </a:endParaRPr>
          </a:p>
          <a:p>
            <a:pPr marL="457200" lvl="1" indent="0" fontAlgn="base">
              <a:lnSpc>
                <a:spcPct val="150000"/>
              </a:lnSpc>
              <a:buNone/>
            </a:pPr>
            <a:endParaRPr lang="en-US" sz="2200" dirty="0">
              <a:solidFill>
                <a:schemeClr val="bg1"/>
              </a:solidFill>
              <a:latin typeface="Bookman Old Style" panose="02050604050505020204" pitchFamily="18" charset="0"/>
            </a:endParaRPr>
          </a:p>
          <a:p>
            <a:pPr marL="457200" lvl="1" indent="0" fontAlgn="base">
              <a:lnSpc>
                <a:spcPct val="150000"/>
              </a:lnSpc>
              <a:buNone/>
            </a:pPr>
            <a:endParaRPr lang="en-US" sz="2200" dirty="0">
              <a:solidFill>
                <a:schemeClr val="bg1"/>
              </a:solidFill>
              <a:latin typeface="Bookman Old Style" panose="02050604050505020204" pitchFamily="18" charset="0"/>
            </a:endParaRPr>
          </a:p>
          <a:p>
            <a:pPr marL="0" indent="0">
              <a:buNone/>
            </a:pPr>
            <a:endParaRPr lang="en-US" sz="2000" dirty="0"/>
          </a:p>
        </p:txBody>
      </p:sp>
    </p:spTree>
    <p:extLst>
      <p:ext uri="{BB962C8B-B14F-4D97-AF65-F5344CB8AC3E}">
        <p14:creationId xmlns:p14="http://schemas.microsoft.com/office/powerpoint/2010/main" val="749120713"/>
      </p:ext>
    </p:extLst>
  </p:cSld>
  <p:clrMapOvr>
    <a:masterClrMapping/>
  </p:clrMapOvr>
  <mc:AlternateContent xmlns:mc="http://schemas.openxmlformats.org/markup-compatibility/2006">
    <mc:Choice xmlns:p14="http://schemas.microsoft.com/office/powerpoint/2010/main" Requires="p14">
      <p:transition spd="slow" p14:dur="900" advClick="0" advTm="13000">
        <p:fade/>
      </p:transition>
    </mc:Choice>
    <mc:Fallback>
      <p:transition spd="slow" advClick="0" advTm="1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2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par>
                          <p:cTn id="8" fill="hold">
                            <p:stCondLst>
                              <p:cond delay="2000"/>
                            </p:stCondLst>
                            <p:childTnLst>
                              <p:par>
                                <p:cTn id="9" presetID="10" presetClass="entr" presetSubtype="0" fill="hold" grpId="0" nodeType="afterEffect">
                                  <p:stCondLst>
                                    <p:cond delay="125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750"/>
                                        <p:tgtEl>
                                          <p:spTgt spid="3">
                                            <p:txEl>
                                              <p:pRg st="1" end="1"/>
                                            </p:txEl>
                                          </p:spTgt>
                                        </p:tgtEl>
                                      </p:cBhvr>
                                    </p:animEffect>
                                  </p:childTnLst>
                                </p:cTn>
                              </p:par>
                            </p:childTnLst>
                          </p:cTn>
                        </p:par>
                        <p:par>
                          <p:cTn id="12" fill="hold">
                            <p:stCondLst>
                              <p:cond delay="4000"/>
                            </p:stCondLst>
                            <p:childTnLst>
                              <p:par>
                                <p:cTn id="13" presetID="10" presetClass="entr" presetSubtype="0" fill="hold" grpId="0" nodeType="afterEffect">
                                  <p:stCondLst>
                                    <p:cond delay="125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50"/>
                                        <p:tgtEl>
                                          <p:spTgt spid="3">
                                            <p:txEl>
                                              <p:pRg st="2" end="2"/>
                                            </p:txEl>
                                          </p:spTgt>
                                        </p:tgtEl>
                                      </p:cBhvr>
                                    </p:animEffect>
                                  </p:childTnLst>
                                </p:cTn>
                              </p:par>
                            </p:childTnLst>
                          </p:cTn>
                        </p:par>
                        <p:par>
                          <p:cTn id="16" fill="hold">
                            <p:stCondLst>
                              <p:cond delay="6000"/>
                            </p:stCondLst>
                            <p:childTnLst>
                              <p:par>
                                <p:cTn id="17" presetID="10" presetClass="entr" presetSubtype="0" fill="hold" grpId="0" nodeType="afterEffect">
                                  <p:stCondLst>
                                    <p:cond delay="125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75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412</TotalTime>
  <Words>1044</Words>
  <Application>Microsoft Office PowerPoint</Application>
  <PresentationFormat>Widescreen</PresentationFormat>
  <Paragraphs>101</Paragraphs>
  <Slides>17</Slides>
  <Notes>0</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Bookman Old Style</vt:lpstr>
      <vt:lpstr>Calibri</vt:lpstr>
      <vt:lpstr>Calibri Light</vt:lpstr>
      <vt:lpstr>Wingdings</vt:lpstr>
      <vt:lpstr>Office Theme</vt:lpstr>
      <vt:lpstr>PowerPoint Presentation</vt:lpstr>
      <vt:lpstr>Meet the Researchers</vt:lpstr>
      <vt:lpstr>The Goal of our Research</vt:lpstr>
      <vt:lpstr>Hardware</vt:lpstr>
      <vt:lpstr>Hardware</vt:lpstr>
      <vt:lpstr>Software</vt:lpstr>
      <vt:lpstr>Software</vt:lpstr>
      <vt:lpstr>Utilization</vt:lpstr>
      <vt:lpstr>Utilization</vt:lpstr>
      <vt:lpstr>Preventative Measures</vt:lpstr>
      <vt:lpstr>Preventative Measures</vt:lpstr>
      <vt:lpstr>Research Methods</vt:lpstr>
      <vt:lpstr>Research Methods</vt:lpstr>
      <vt:lpstr>Current Resources</vt:lpstr>
      <vt:lpstr>Current Resources</vt:lpstr>
      <vt:lpstr>Current Resources</vt:lpstr>
      <vt:lpstr>Deliverables of the Project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Alia MO</dc:creator>
  <cp:lastModifiedBy>Alia MO</cp:lastModifiedBy>
  <cp:revision>1</cp:revision>
  <dcterms:created xsi:type="dcterms:W3CDTF">2022-02-11T17:11:25Z</dcterms:created>
  <dcterms:modified xsi:type="dcterms:W3CDTF">2022-02-12T00:31:50Z</dcterms:modified>
</cp:coreProperties>
</file>

<file path=docProps/thumbnail.jpeg>
</file>